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7" r:id="rId4"/>
    <p:sldMasterId id="214748367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</p:sldIdLst>
  <p:sldSz cy="5143500" cx="9144000"/>
  <p:notesSz cx="6858000" cy="9144000"/>
  <p:embeddedFontLst>
    <p:embeddedFont>
      <p:font typeface="Montserrat"/>
      <p:regular r:id="rId25"/>
      <p:bold r:id="rId26"/>
      <p:italic r:id="rId27"/>
      <p:boldItalic r:id="rId28"/>
    </p:embeddedFont>
    <p:embeddedFont>
      <p:font typeface="Arial Black"/>
      <p:regular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Montserrat-bold.fntdata"/><Relationship Id="rId25" Type="http://schemas.openxmlformats.org/officeDocument/2006/relationships/font" Target="fonts/Montserrat-regular.fntdata"/><Relationship Id="rId28" Type="http://schemas.openxmlformats.org/officeDocument/2006/relationships/font" Target="fonts/Montserrat-boldItalic.fntdata"/><Relationship Id="rId27" Type="http://schemas.openxmlformats.org/officeDocument/2006/relationships/font" Target="fonts/Montserrat-italic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ArialBlack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6d2e1a3d79_2_9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g6d2e1a3d79_2_9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6d2e1a3d79_2_16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g6d2e1a3d79_2_1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2e5807b2da3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2e5807b2da3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2e5807b2da3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2e5807b2da3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6d2e1a3d79_2_3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g6d2e1a3d79_2_3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6d2e1a3d79_2_4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g6d2e1a3d79_2_4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6d2e1a3d79_2_35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g6d2e1a3d79_2_3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6d2e1a3d79_2_4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g6d2e1a3d79_2_4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6d2e1a3d79_2_29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6" name="Google Shape;536;g6d2e1a3d79_2_2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1f80928c026_0_4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1" name="Google Shape;571;g1f80928c026_0_4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e5807b2da3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2e5807b2da3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e5807b2da3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2e5807b2da3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e5807b2da3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2e5807b2da3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e5807b2da3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2e5807b2da3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6d2e1a3d79_2_1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g6d2e1a3d79_2_1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6d2e1a3d79_2_2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g6d2e1a3d79_2_2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6d2e1a3d79_2_2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g6d2e1a3d79_2_2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6d2e1a3d79_2_2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g6d2e1a3d79_2_2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://www.pptmon.com/" TargetMode="External"/><Relationship Id="rId3" Type="http://schemas.openxmlformats.org/officeDocument/2006/relationships/image" Target="../media/image1.png"/><Relationship Id="rId4" Type="http://schemas.openxmlformats.org/officeDocument/2006/relationships/hyperlink" Target="http://www.pptmon.com/" TargetMode="Externa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://www.pptmon.com/" TargetMode="External"/><Relationship Id="rId3" Type="http://schemas.openxmlformats.org/officeDocument/2006/relationships/image" Target="../media/image1.png"/><Relationship Id="rId4" Type="http://schemas.openxmlformats.org/officeDocument/2006/relationships/hyperlink" Target="http://www.pptmon.com/" TargetMode="Externa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://www.pptmon.com/" TargetMode="External"/><Relationship Id="rId3" Type="http://schemas.openxmlformats.org/officeDocument/2006/relationships/image" Target="../media/image1.png"/><Relationship Id="rId4" Type="http://schemas.openxmlformats.org/officeDocument/2006/relationships/hyperlink" Target="http://www.pptmon.com/" TargetMode="Externa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://www.pptmon.com/" TargetMode="External"/><Relationship Id="rId3" Type="http://schemas.openxmlformats.org/officeDocument/2006/relationships/image" Target="../media/image1.png"/><Relationship Id="rId4" Type="http://schemas.openxmlformats.org/officeDocument/2006/relationships/hyperlink" Target="http://www.pptmon.com/" TargetMode="Externa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://www.pptmon.com/" TargetMode="External"/><Relationship Id="rId3" Type="http://schemas.openxmlformats.org/officeDocument/2006/relationships/image" Target="../media/image1.png"/><Relationship Id="rId4" Type="http://schemas.openxmlformats.org/officeDocument/2006/relationships/hyperlink" Target="http://www.pptmon.com/" TargetMode="Externa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://www.pptmon.com/" TargetMode="External"/><Relationship Id="rId3" Type="http://schemas.openxmlformats.org/officeDocument/2006/relationships/image" Target="../media/image1.png"/><Relationship Id="rId4" Type="http://schemas.openxmlformats.org/officeDocument/2006/relationships/hyperlink" Target="http://www.pptmon.com/" TargetMode="Externa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://www.pptmon.com/" TargetMode="External"/><Relationship Id="rId3" Type="http://schemas.openxmlformats.org/officeDocument/2006/relationships/image" Target="../media/image1.png"/><Relationship Id="rId4" Type="http://schemas.openxmlformats.org/officeDocument/2006/relationships/hyperlink" Target="http://www.pptmon.com/" TargetMode="Externa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://www.pptmon.com/" TargetMode="External"/><Relationship Id="rId3" Type="http://schemas.openxmlformats.org/officeDocument/2006/relationships/image" Target="../media/image1.png"/><Relationship Id="rId4" Type="http://schemas.openxmlformats.org/officeDocument/2006/relationships/hyperlink" Target="http://www.pptmon.com/" TargetMode="Externa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://www.pptmon.com/" TargetMode="External"/><Relationship Id="rId3" Type="http://schemas.openxmlformats.org/officeDocument/2006/relationships/image" Target="../media/image1.png"/><Relationship Id="rId4" Type="http://schemas.openxmlformats.org/officeDocument/2006/relationships/hyperlink" Target="http://www.pptmon.com/" TargetMode="Externa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://www.pptmon.com/" TargetMode="External"/><Relationship Id="rId3" Type="http://schemas.openxmlformats.org/officeDocument/2006/relationships/image" Target="../media/image1.png"/><Relationship Id="rId4" Type="http://schemas.openxmlformats.org/officeDocument/2006/relationships/hyperlink" Target="http://www.pptmon.com/" TargetMode="Externa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://www.pptmon.com/" TargetMode="External"/><Relationship Id="rId3" Type="http://schemas.openxmlformats.org/officeDocument/2006/relationships/image" Target="../media/image1.png"/><Relationship Id="rId4" Type="http://schemas.openxmlformats.org/officeDocument/2006/relationships/hyperlink" Target="http://www.pptmon.com/" TargetMode="Externa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://www.pptmon.com/" TargetMode="External"/><Relationship Id="rId3" Type="http://schemas.openxmlformats.org/officeDocument/2006/relationships/image" Target="../media/image1.png"/><Relationship Id="rId4" Type="http://schemas.openxmlformats.org/officeDocument/2006/relationships/hyperlink" Target="http://www.pptmon.com/" TargetMode="Externa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://www.pptmon.com/" TargetMode="External"/><Relationship Id="rId3" Type="http://schemas.openxmlformats.org/officeDocument/2006/relationships/image" Target="../media/image1.png"/><Relationship Id="rId4" Type="http://schemas.openxmlformats.org/officeDocument/2006/relationships/hyperlink" Target="http://www.pptmon.com/" TargetMode="Externa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://www.pptmon.com/" TargetMode="External"/><Relationship Id="rId3" Type="http://schemas.openxmlformats.org/officeDocument/2006/relationships/image" Target="../media/image1.png"/><Relationship Id="rId4" Type="http://schemas.openxmlformats.org/officeDocument/2006/relationships/hyperlink" Target="http://www.pptmon.com/" TargetMode="Externa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://www.pptmon.com/" TargetMode="External"/><Relationship Id="rId3" Type="http://schemas.openxmlformats.org/officeDocument/2006/relationships/image" Target="../media/image1.png"/><Relationship Id="rId4" Type="http://schemas.openxmlformats.org/officeDocument/2006/relationships/hyperlink" Target="http://www.pptmon.com/" TargetMode="Externa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://www.pptmon.com/" TargetMode="External"/><Relationship Id="rId3" Type="http://schemas.openxmlformats.org/officeDocument/2006/relationships/image" Target="../media/image1.png"/><Relationship Id="rId4" Type="http://schemas.openxmlformats.org/officeDocument/2006/relationships/hyperlink" Target="http://www.pptmon.com/" TargetMode="Externa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://www.pptmon.com/" TargetMode="External"/><Relationship Id="rId3" Type="http://schemas.openxmlformats.org/officeDocument/2006/relationships/image" Target="../media/image1.png"/><Relationship Id="rId4" Type="http://schemas.openxmlformats.org/officeDocument/2006/relationships/hyperlink" Target="http://www.pptmon.com/" TargetMode="Externa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PTMON title">
  <p:cSld name="PPTMON title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4"/>
          <p:cNvSpPr/>
          <p:nvPr/>
        </p:nvSpPr>
        <p:spPr>
          <a:xfrm>
            <a:off x="0" y="1907381"/>
            <a:ext cx="5386387" cy="3236119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14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5427" y="5297943"/>
            <a:ext cx="1853804" cy="14287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4"/>
          <p:cNvSpPr txBox="1"/>
          <p:nvPr/>
        </p:nvSpPr>
        <p:spPr>
          <a:xfrm>
            <a:off x="3054769" y="5297943"/>
            <a:ext cx="2017973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8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14"/>
          <p:cNvSpPr/>
          <p:nvPr>
            <p:ph idx="2" type="pic"/>
          </p:nvPr>
        </p:nvSpPr>
        <p:spPr>
          <a:xfrm>
            <a:off x="323850" y="323850"/>
            <a:ext cx="8496300" cy="449579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1" anchor="ctr" bIns="34275" lIns="68575" spcFirstLastPara="1" rIns="68575" wrap="square" tIns="6210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PTMON custom">
  <p:cSld name="PPTMON custom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5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5427" y="5297943"/>
            <a:ext cx="1853804" cy="142875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5"/>
          <p:cNvSpPr txBox="1"/>
          <p:nvPr/>
        </p:nvSpPr>
        <p:spPr>
          <a:xfrm>
            <a:off x="3054769" y="5297943"/>
            <a:ext cx="2017973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PPTMON slide">
  <p:cSld name="1_PPTMON slide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6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5427" y="5297943"/>
            <a:ext cx="1853804" cy="142875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6"/>
          <p:cNvSpPr txBox="1"/>
          <p:nvPr/>
        </p:nvSpPr>
        <p:spPr>
          <a:xfrm>
            <a:off x="3054769" y="5297943"/>
            <a:ext cx="2017973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16"/>
          <p:cNvSpPr/>
          <p:nvPr/>
        </p:nvSpPr>
        <p:spPr>
          <a:xfrm>
            <a:off x="323850" y="323850"/>
            <a:ext cx="8496300" cy="449580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PPTMON slide">
  <p:cSld name="2_PPTMON slide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7"/>
          <p:cNvSpPr/>
          <p:nvPr/>
        </p:nvSpPr>
        <p:spPr>
          <a:xfrm>
            <a:off x="1922329" y="453319"/>
            <a:ext cx="2499653" cy="1118306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" name="Google Shape;65;p17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5427" y="5297943"/>
            <a:ext cx="1853804" cy="142875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7"/>
          <p:cNvSpPr txBox="1"/>
          <p:nvPr/>
        </p:nvSpPr>
        <p:spPr>
          <a:xfrm>
            <a:off x="3054769" y="5297943"/>
            <a:ext cx="2017973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17"/>
          <p:cNvSpPr/>
          <p:nvPr/>
        </p:nvSpPr>
        <p:spPr>
          <a:xfrm>
            <a:off x="0" y="1903500"/>
            <a:ext cx="3240000" cy="324000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7"/>
          <p:cNvSpPr/>
          <p:nvPr>
            <p:ph idx="2" type="pic"/>
          </p:nvPr>
        </p:nvSpPr>
        <p:spPr>
          <a:xfrm>
            <a:off x="688181" y="0"/>
            <a:ext cx="3469481" cy="449579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1" anchor="ctr" bIns="34275" lIns="68575" spcFirstLastPara="1" rIns="68575" wrap="square" tIns="6210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PPTMON slide">
  <p:cSld name="3_PPTMON slide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8"/>
          <p:cNvSpPr/>
          <p:nvPr/>
        </p:nvSpPr>
        <p:spPr>
          <a:xfrm>
            <a:off x="3871913" y="1"/>
            <a:ext cx="5272087" cy="1571625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" name="Google Shape;71;p18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5427" y="5297943"/>
            <a:ext cx="1853804" cy="142875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8"/>
          <p:cNvSpPr txBox="1"/>
          <p:nvPr/>
        </p:nvSpPr>
        <p:spPr>
          <a:xfrm>
            <a:off x="3054769" y="5297943"/>
            <a:ext cx="2017973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18"/>
          <p:cNvSpPr/>
          <p:nvPr/>
        </p:nvSpPr>
        <p:spPr>
          <a:xfrm>
            <a:off x="0" y="2807493"/>
            <a:ext cx="2336006" cy="2336006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18"/>
          <p:cNvSpPr/>
          <p:nvPr>
            <p:ph idx="2" type="pic"/>
          </p:nvPr>
        </p:nvSpPr>
        <p:spPr>
          <a:xfrm>
            <a:off x="688181" y="346453"/>
            <a:ext cx="2121694" cy="212169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1" anchor="ctr" bIns="34275" lIns="68575" spcFirstLastPara="1" rIns="68575" wrap="square" tIns="6210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5" name="Google Shape;75;p18"/>
          <p:cNvSpPr/>
          <p:nvPr/>
        </p:nvSpPr>
        <p:spPr>
          <a:xfrm>
            <a:off x="5874297" y="0"/>
            <a:ext cx="2468147" cy="2468147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18"/>
          <p:cNvSpPr/>
          <p:nvPr>
            <p:ph idx="3" type="pic"/>
          </p:nvPr>
        </p:nvSpPr>
        <p:spPr>
          <a:xfrm>
            <a:off x="2951048" y="346453"/>
            <a:ext cx="2121694" cy="212169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1" anchor="ctr" bIns="34275" lIns="68575" spcFirstLastPara="1" rIns="68575" wrap="square" tIns="6210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7" name="Google Shape;77;p18"/>
          <p:cNvSpPr/>
          <p:nvPr>
            <p:ph idx="4" type="pic"/>
          </p:nvPr>
        </p:nvSpPr>
        <p:spPr>
          <a:xfrm>
            <a:off x="688181" y="2618203"/>
            <a:ext cx="2121694" cy="212169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1" anchor="ctr" bIns="34275" lIns="68575" spcFirstLastPara="1" rIns="68575" wrap="square" tIns="6210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8" name="Google Shape;78;p18"/>
          <p:cNvSpPr/>
          <p:nvPr>
            <p:ph idx="5" type="pic"/>
          </p:nvPr>
        </p:nvSpPr>
        <p:spPr>
          <a:xfrm>
            <a:off x="2951048" y="2618203"/>
            <a:ext cx="2121694" cy="212169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1" anchor="ctr" bIns="34275" lIns="68575" spcFirstLastPara="1" rIns="68575" wrap="square" tIns="6210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PPTMON slide">
  <p:cSld name="4_PPTMON slide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9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5427" y="5297943"/>
            <a:ext cx="1853804" cy="1428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9"/>
          <p:cNvSpPr txBox="1"/>
          <p:nvPr/>
        </p:nvSpPr>
        <p:spPr>
          <a:xfrm>
            <a:off x="3054769" y="5297943"/>
            <a:ext cx="2017973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9"/>
          <p:cNvSpPr/>
          <p:nvPr/>
        </p:nvSpPr>
        <p:spPr>
          <a:xfrm>
            <a:off x="5536406" y="3464719"/>
            <a:ext cx="3607594" cy="1678781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19"/>
          <p:cNvSpPr/>
          <p:nvPr>
            <p:ph idx="2" type="pic"/>
          </p:nvPr>
        </p:nvSpPr>
        <p:spPr>
          <a:xfrm>
            <a:off x="5890003" y="2243101"/>
            <a:ext cx="2900400" cy="290039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1" anchor="ctr" bIns="34275" lIns="68575" spcFirstLastPara="1" rIns="68575" wrap="square" tIns="6210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4" name="Google Shape;84;p19"/>
          <p:cNvSpPr/>
          <p:nvPr>
            <p:ph idx="3" type="pic"/>
          </p:nvPr>
        </p:nvSpPr>
        <p:spPr>
          <a:xfrm>
            <a:off x="353597" y="0"/>
            <a:ext cx="5182808" cy="346471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1" anchor="ctr" bIns="34275" lIns="68575" spcFirstLastPara="1" rIns="68575" wrap="square" tIns="6210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PPTMON slide">
  <p:cSld name="5_PPTMON slide">
    <p:bg>
      <p:bgPr>
        <a:solidFill>
          <a:srgbClr val="FFD100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20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5427" y="5297943"/>
            <a:ext cx="1853804" cy="14287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20"/>
          <p:cNvSpPr txBox="1"/>
          <p:nvPr/>
        </p:nvSpPr>
        <p:spPr>
          <a:xfrm>
            <a:off x="3054769" y="5297943"/>
            <a:ext cx="2017973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20"/>
          <p:cNvSpPr/>
          <p:nvPr>
            <p:ph idx="2" type="pic"/>
          </p:nvPr>
        </p:nvSpPr>
        <p:spPr>
          <a:xfrm>
            <a:off x="0" y="1"/>
            <a:ext cx="9143999" cy="25717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1" anchor="ctr" bIns="34275" lIns="68575" spcFirstLastPara="1" rIns="68575" wrap="square" tIns="6210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PPTMON slide">
  <p:cSld name="6_PPTMON slide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21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5427" y="5297943"/>
            <a:ext cx="1853804" cy="142875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21"/>
          <p:cNvSpPr txBox="1"/>
          <p:nvPr/>
        </p:nvSpPr>
        <p:spPr>
          <a:xfrm>
            <a:off x="3054769" y="5297943"/>
            <a:ext cx="2017973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21"/>
          <p:cNvSpPr/>
          <p:nvPr/>
        </p:nvSpPr>
        <p:spPr>
          <a:xfrm>
            <a:off x="1" y="-1"/>
            <a:ext cx="1685925" cy="5143499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21"/>
          <p:cNvSpPr/>
          <p:nvPr>
            <p:ph idx="2" type="pic"/>
          </p:nvPr>
        </p:nvSpPr>
        <p:spPr>
          <a:xfrm>
            <a:off x="5072742" y="1987345"/>
            <a:ext cx="4071257" cy="254893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1" anchor="ctr" bIns="34275" lIns="68575" spcFirstLastPara="1" rIns="68575" wrap="square" tIns="6210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4" name="Google Shape;94;p21"/>
          <p:cNvSpPr/>
          <p:nvPr>
            <p:ph idx="3" type="pic"/>
          </p:nvPr>
        </p:nvSpPr>
        <p:spPr>
          <a:xfrm>
            <a:off x="971550" y="3367469"/>
            <a:ext cx="1878806" cy="116881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1" anchor="ctr" bIns="34275" lIns="68575" spcFirstLastPara="1" rIns="68575" wrap="square" tIns="6210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5" name="Google Shape;95;p21"/>
          <p:cNvSpPr/>
          <p:nvPr>
            <p:ph idx="4" type="pic"/>
          </p:nvPr>
        </p:nvSpPr>
        <p:spPr>
          <a:xfrm>
            <a:off x="971550" y="1987345"/>
            <a:ext cx="1878806" cy="116881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1" anchor="ctr" bIns="34275" lIns="68575" spcFirstLastPara="1" rIns="68575" wrap="square" tIns="6210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6" name="Google Shape;96;p21"/>
          <p:cNvSpPr/>
          <p:nvPr>
            <p:ph idx="5" type="pic"/>
          </p:nvPr>
        </p:nvSpPr>
        <p:spPr>
          <a:xfrm>
            <a:off x="971550" y="607219"/>
            <a:ext cx="1878806" cy="116881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1" anchor="ctr" bIns="34275" lIns="68575" spcFirstLastPara="1" rIns="68575" wrap="square" tIns="6210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PPTMON slide">
  <p:cSld name="7_PPTMON slide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2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5427" y="5297943"/>
            <a:ext cx="1853804" cy="142875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2"/>
          <p:cNvSpPr txBox="1"/>
          <p:nvPr/>
        </p:nvSpPr>
        <p:spPr>
          <a:xfrm>
            <a:off x="3054769" y="5297943"/>
            <a:ext cx="2017973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22"/>
          <p:cNvSpPr/>
          <p:nvPr>
            <p:ph idx="2" type="pic"/>
          </p:nvPr>
        </p:nvSpPr>
        <p:spPr>
          <a:xfrm>
            <a:off x="0" y="0"/>
            <a:ext cx="9144000" cy="225028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1" anchor="ctr" bIns="34275" lIns="68575" spcFirstLastPara="1" rIns="68575" wrap="square" tIns="6210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1" name="Google Shape;101;p22"/>
          <p:cNvSpPr/>
          <p:nvPr>
            <p:ph idx="3" type="pic"/>
          </p:nvPr>
        </p:nvSpPr>
        <p:spPr>
          <a:xfrm>
            <a:off x="5351348" y="2657612"/>
            <a:ext cx="3406889" cy="213298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1" anchor="ctr" bIns="34275" lIns="68575" spcFirstLastPara="1" rIns="68575" wrap="square" tIns="6210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_PPTMON slide">
  <p:cSld name="11_PPTMON slide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3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5427" y="5297943"/>
            <a:ext cx="1853804" cy="142875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3"/>
          <p:cNvSpPr txBox="1"/>
          <p:nvPr/>
        </p:nvSpPr>
        <p:spPr>
          <a:xfrm>
            <a:off x="3054769" y="5297943"/>
            <a:ext cx="2017973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23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PPTMON slide">
  <p:cSld name="8_PPTMON slide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4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5427" y="5297943"/>
            <a:ext cx="1853804" cy="14287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4"/>
          <p:cNvSpPr txBox="1"/>
          <p:nvPr/>
        </p:nvSpPr>
        <p:spPr>
          <a:xfrm>
            <a:off x="3054769" y="5297943"/>
            <a:ext cx="2017973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24"/>
          <p:cNvSpPr/>
          <p:nvPr>
            <p:ph idx="2" type="pic"/>
          </p:nvPr>
        </p:nvSpPr>
        <p:spPr>
          <a:xfrm>
            <a:off x="3225403" y="0"/>
            <a:ext cx="2693194" cy="2538000"/>
          </a:xfrm>
          <a:prstGeom prst="parallelogram">
            <a:avLst>
              <a:gd fmla="val 25000" name="adj"/>
            </a:avLst>
          </a:prstGeom>
          <a:solidFill>
            <a:srgbClr val="F2F2F2"/>
          </a:solidFill>
          <a:ln>
            <a:noFill/>
          </a:ln>
        </p:spPr>
        <p:txBody>
          <a:bodyPr anchorCtr="1" anchor="ctr" bIns="34275" lIns="68575" spcFirstLastPara="1" rIns="68575" wrap="square" tIns="6210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0" name="Google Shape;110;p24"/>
          <p:cNvSpPr/>
          <p:nvPr>
            <p:ph idx="3" type="pic"/>
          </p:nvPr>
        </p:nvSpPr>
        <p:spPr>
          <a:xfrm>
            <a:off x="2575322" y="2578501"/>
            <a:ext cx="2693194" cy="2538000"/>
          </a:xfrm>
          <a:prstGeom prst="parallelogram">
            <a:avLst>
              <a:gd fmla="val 25000" name="adj"/>
            </a:avLst>
          </a:prstGeom>
          <a:solidFill>
            <a:srgbClr val="F2F2F2"/>
          </a:solidFill>
          <a:ln>
            <a:noFill/>
          </a:ln>
        </p:spPr>
        <p:txBody>
          <a:bodyPr anchorCtr="1" anchor="ctr" bIns="34275" lIns="68575" spcFirstLastPara="1" rIns="68575" wrap="square" tIns="6210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1" name="Google Shape;111;p24"/>
          <p:cNvSpPr/>
          <p:nvPr>
            <p:ph idx="4" type="pic"/>
          </p:nvPr>
        </p:nvSpPr>
        <p:spPr>
          <a:xfrm>
            <a:off x="-657226" y="2578501"/>
            <a:ext cx="3832622" cy="2538000"/>
          </a:xfrm>
          <a:prstGeom prst="parallelogram">
            <a:avLst>
              <a:gd fmla="val 25000" name="adj"/>
            </a:avLst>
          </a:prstGeom>
          <a:solidFill>
            <a:srgbClr val="F2F2F2"/>
          </a:solidFill>
          <a:ln>
            <a:noFill/>
          </a:ln>
        </p:spPr>
        <p:txBody>
          <a:bodyPr anchorCtr="1" anchor="ctr" bIns="34275" lIns="68575" spcFirstLastPara="1" rIns="68575" wrap="square" tIns="6210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2" name="Google Shape;112;p24"/>
          <p:cNvSpPr/>
          <p:nvPr/>
        </p:nvSpPr>
        <p:spPr>
          <a:xfrm>
            <a:off x="-1" y="0"/>
            <a:ext cx="3832622" cy="2538000"/>
          </a:xfrm>
          <a:prstGeom prst="parallelogram">
            <a:avLst>
              <a:gd fmla="val 25000" name="adj"/>
            </a:avLst>
          </a:prstGeom>
          <a:solidFill>
            <a:srgbClr val="FFD10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PPTMON slide">
  <p:cSld name="9_PPTMON slide">
    <p:bg>
      <p:bgPr>
        <a:solidFill>
          <a:srgbClr val="FFD100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5"/>
          <p:cNvSpPr/>
          <p:nvPr/>
        </p:nvSpPr>
        <p:spPr>
          <a:xfrm>
            <a:off x="0" y="0"/>
            <a:ext cx="3386138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" name="Google Shape;115;p25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5427" y="5297943"/>
            <a:ext cx="1853804" cy="142875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5"/>
          <p:cNvSpPr txBox="1"/>
          <p:nvPr/>
        </p:nvSpPr>
        <p:spPr>
          <a:xfrm>
            <a:off x="3054769" y="5297943"/>
            <a:ext cx="2017973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25"/>
          <p:cNvSpPr/>
          <p:nvPr/>
        </p:nvSpPr>
        <p:spPr>
          <a:xfrm>
            <a:off x="3386138" y="323850"/>
            <a:ext cx="5434012" cy="449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25"/>
          <p:cNvSpPr/>
          <p:nvPr>
            <p:ph idx="2" type="pic"/>
          </p:nvPr>
        </p:nvSpPr>
        <p:spPr>
          <a:xfrm>
            <a:off x="323851" y="323849"/>
            <a:ext cx="3062287" cy="449579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1" anchor="ctr" bIns="34275" lIns="68575" spcFirstLastPara="1" rIns="68575" wrap="square" tIns="6210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PPTMON slide">
  <p:cSld name="10_PPTMON slide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6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5427" y="5297943"/>
            <a:ext cx="1853804" cy="142875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6"/>
          <p:cNvSpPr txBox="1"/>
          <p:nvPr/>
        </p:nvSpPr>
        <p:spPr>
          <a:xfrm>
            <a:off x="3054769" y="5297943"/>
            <a:ext cx="2017973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26"/>
          <p:cNvSpPr/>
          <p:nvPr/>
        </p:nvSpPr>
        <p:spPr>
          <a:xfrm>
            <a:off x="0" y="2843213"/>
            <a:ext cx="9144000" cy="2300287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26"/>
          <p:cNvSpPr/>
          <p:nvPr>
            <p:ph idx="2" type="pic"/>
          </p:nvPr>
        </p:nvSpPr>
        <p:spPr>
          <a:xfrm>
            <a:off x="3282145" y="1782365"/>
            <a:ext cx="2121694" cy="212169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1" anchor="ctr" bIns="34275" lIns="68575" spcFirstLastPara="1" rIns="68575" wrap="square" tIns="6210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4" name="Google Shape;124;p26"/>
          <p:cNvSpPr/>
          <p:nvPr>
            <p:ph idx="3" type="pic"/>
          </p:nvPr>
        </p:nvSpPr>
        <p:spPr>
          <a:xfrm>
            <a:off x="475059" y="1782365"/>
            <a:ext cx="2121694" cy="212169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1" anchor="ctr" bIns="34275" lIns="68575" spcFirstLastPara="1" rIns="68575" wrap="square" tIns="6210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5" name="Google Shape;125;p26"/>
          <p:cNvSpPr/>
          <p:nvPr>
            <p:ph idx="4" type="pic"/>
          </p:nvPr>
        </p:nvSpPr>
        <p:spPr>
          <a:xfrm>
            <a:off x="6089231" y="1782365"/>
            <a:ext cx="2121694" cy="212169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1" anchor="ctr" bIns="34275" lIns="68575" spcFirstLastPara="1" rIns="68575" wrap="square" tIns="6210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_PPTMON slide">
  <p:cSld name="12_PPTMON slide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7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5427" y="5297943"/>
            <a:ext cx="1853804" cy="142875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7"/>
          <p:cNvSpPr txBox="1"/>
          <p:nvPr/>
        </p:nvSpPr>
        <p:spPr>
          <a:xfrm>
            <a:off x="3054769" y="5297943"/>
            <a:ext cx="2017973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27"/>
          <p:cNvSpPr/>
          <p:nvPr/>
        </p:nvSpPr>
        <p:spPr>
          <a:xfrm flipH="1">
            <a:off x="0" y="0"/>
            <a:ext cx="4981575" cy="514350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27"/>
          <p:cNvSpPr/>
          <p:nvPr>
            <p:ph idx="2" type="pic"/>
          </p:nvPr>
        </p:nvSpPr>
        <p:spPr>
          <a:xfrm>
            <a:off x="587504" y="1050131"/>
            <a:ext cx="1634490" cy="3536157"/>
          </a:xfrm>
          <a:prstGeom prst="roundRect">
            <a:avLst>
              <a:gd fmla="val 7322" name="adj"/>
            </a:avLst>
          </a:prstGeom>
          <a:solidFill>
            <a:schemeClr val="lt1"/>
          </a:solidFill>
          <a:ln>
            <a:noFill/>
          </a:ln>
        </p:spPr>
        <p:txBody>
          <a:bodyPr anchorCtr="1" anchor="b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1" name="Google Shape;131;p27"/>
          <p:cNvSpPr/>
          <p:nvPr>
            <p:ph idx="3" type="pic"/>
          </p:nvPr>
        </p:nvSpPr>
        <p:spPr>
          <a:xfrm>
            <a:off x="2711579" y="1050131"/>
            <a:ext cx="1634490" cy="3536157"/>
          </a:xfrm>
          <a:prstGeom prst="roundRect">
            <a:avLst>
              <a:gd fmla="val 7322" name="adj"/>
            </a:avLst>
          </a:prstGeom>
          <a:solidFill>
            <a:schemeClr val="lt1"/>
          </a:solidFill>
          <a:ln>
            <a:noFill/>
          </a:ln>
        </p:spPr>
        <p:txBody>
          <a:bodyPr anchorCtr="1" anchor="b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_PPTMON slide">
  <p:cSld name="13_PPTMON slide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8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5427" y="5297943"/>
            <a:ext cx="1853804" cy="142875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8"/>
          <p:cNvSpPr txBox="1"/>
          <p:nvPr/>
        </p:nvSpPr>
        <p:spPr>
          <a:xfrm>
            <a:off x="3054769" y="5297943"/>
            <a:ext cx="2017973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28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28"/>
          <p:cNvSpPr/>
          <p:nvPr>
            <p:ph idx="2" type="pic"/>
          </p:nvPr>
        </p:nvSpPr>
        <p:spPr>
          <a:xfrm>
            <a:off x="878206" y="878681"/>
            <a:ext cx="2868930" cy="3836194"/>
          </a:xfrm>
          <a:prstGeom prst="roundRect">
            <a:avLst>
              <a:gd fmla="val 1926" name="adj"/>
            </a:avLst>
          </a:prstGeom>
          <a:solidFill>
            <a:srgbClr val="F2F2F2"/>
          </a:solidFill>
          <a:ln>
            <a:noFill/>
          </a:ln>
        </p:spPr>
        <p:txBody>
          <a:bodyPr anchorCtr="1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PPTMON slide">
  <p:cSld name="14_PPTMON slide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9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5427" y="5297943"/>
            <a:ext cx="1853804" cy="142875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9"/>
          <p:cNvSpPr txBox="1"/>
          <p:nvPr/>
        </p:nvSpPr>
        <p:spPr>
          <a:xfrm>
            <a:off x="3054769" y="5297943"/>
            <a:ext cx="2017973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29"/>
          <p:cNvSpPr/>
          <p:nvPr/>
        </p:nvSpPr>
        <p:spPr>
          <a:xfrm flipH="1">
            <a:off x="0" y="0"/>
            <a:ext cx="6162675" cy="514350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29"/>
          <p:cNvSpPr/>
          <p:nvPr>
            <p:ph idx="2" type="pic"/>
          </p:nvPr>
        </p:nvSpPr>
        <p:spPr>
          <a:xfrm>
            <a:off x="704850" y="1054894"/>
            <a:ext cx="4705350" cy="28384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1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PTMON slide">
  <p:cSld name="PPTMON slide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30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5427" y="5297943"/>
            <a:ext cx="1853804" cy="142875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30"/>
          <p:cNvSpPr txBox="1"/>
          <p:nvPr/>
        </p:nvSpPr>
        <p:spPr>
          <a:xfrm>
            <a:off x="3054769" y="5297943"/>
            <a:ext cx="2017973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_Custom Layout">
  <p:cSld name="13_Custom Layout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1"/>
          <p:cNvSpPr txBox="1"/>
          <p:nvPr>
            <p:ph type="title"/>
          </p:nvPr>
        </p:nvSpPr>
        <p:spPr>
          <a:xfrm>
            <a:off x="457200" y="817970"/>
            <a:ext cx="7286700" cy="7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44000">
            <a:noAutofit/>
          </a:bodyPr>
          <a:lstStyle>
            <a:lvl1pPr lv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Char char="●"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47" name="Google Shape;147;p31"/>
          <p:cNvSpPr/>
          <p:nvPr>
            <p:ph idx="2" type="pic"/>
          </p:nvPr>
        </p:nvSpPr>
        <p:spPr>
          <a:xfrm>
            <a:off x="457200" y="2049188"/>
            <a:ext cx="1378500" cy="13785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48" name="Google Shape;148;p31"/>
          <p:cNvSpPr/>
          <p:nvPr>
            <p:ph idx="3" type="pic"/>
          </p:nvPr>
        </p:nvSpPr>
        <p:spPr>
          <a:xfrm>
            <a:off x="2467632" y="2049188"/>
            <a:ext cx="1378500" cy="13785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49" name="Google Shape;149;p31"/>
          <p:cNvSpPr/>
          <p:nvPr>
            <p:ph idx="4" type="pic"/>
          </p:nvPr>
        </p:nvSpPr>
        <p:spPr>
          <a:xfrm>
            <a:off x="4478064" y="2049188"/>
            <a:ext cx="1378500" cy="13785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50" name="Google Shape;150;p31"/>
          <p:cNvSpPr/>
          <p:nvPr>
            <p:ph idx="5" type="pic"/>
          </p:nvPr>
        </p:nvSpPr>
        <p:spPr>
          <a:xfrm>
            <a:off x="6488497" y="2049188"/>
            <a:ext cx="1378500" cy="13785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51" name="Google Shape;151;p31"/>
          <p:cNvSpPr/>
          <p:nvPr/>
        </p:nvSpPr>
        <p:spPr>
          <a:xfrm>
            <a:off x="3848330" y="1813232"/>
            <a:ext cx="5384879" cy="3422265"/>
          </a:xfrm>
          <a:custGeom>
            <a:rect b="b" l="l" r="r" t="t"/>
            <a:pathLst>
              <a:path extrusionOk="0" h="4563020" w="7179839">
                <a:moveTo>
                  <a:pt x="3839892" y="0"/>
                </a:moveTo>
                <a:cubicBezTo>
                  <a:pt x="5206759" y="0"/>
                  <a:pt x="6406818" y="714182"/>
                  <a:pt x="7087272" y="1789746"/>
                </a:cubicBezTo>
                <a:lnTo>
                  <a:pt x="7179839" y="1947417"/>
                </a:lnTo>
                <a:lnTo>
                  <a:pt x="7179839" y="4563020"/>
                </a:lnTo>
                <a:lnTo>
                  <a:pt x="70269" y="4563020"/>
                </a:lnTo>
                <a:lnTo>
                  <a:pt x="19825" y="4232499"/>
                </a:lnTo>
                <a:cubicBezTo>
                  <a:pt x="6716" y="4103413"/>
                  <a:pt x="0" y="3972437"/>
                  <a:pt x="0" y="3839892"/>
                </a:cubicBezTo>
                <a:cubicBezTo>
                  <a:pt x="0" y="1719178"/>
                  <a:pt x="1719178" y="0"/>
                  <a:pt x="3839892" y="0"/>
                </a:cubicBezTo>
                <a:close/>
              </a:path>
            </a:pathLst>
          </a:custGeom>
          <a:noFill/>
          <a:ln cap="flat" cmpd="sng" w="12700">
            <a:solidFill>
              <a:schemeClr val="dk1">
                <a:alpha val="9800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2" name="Google Shape;152;p31"/>
          <p:cNvSpPr/>
          <p:nvPr/>
        </p:nvSpPr>
        <p:spPr>
          <a:xfrm>
            <a:off x="8264662" y="1349032"/>
            <a:ext cx="968548" cy="2828516"/>
          </a:xfrm>
          <a:custGeom>
            <a:rect b="b" l="l" r="r" t="t"/>
            <a:pathLst>
              <a:path extrusionOk="0" h="3771354" w="1291397">
                <a:moveTo>
                  <a:pt x="1291397" y="0"/>
                </a:moveTo>
                <a:lnTo>
                  <a:pt x="1291397" y="3771354"/>
                </a:lnTo>
                <a:lnTo>
                  <a:pt x="1236622" y="3751306"/>
                </a:lnTo>
                <a:cubicBezTo>
                  <a:pt x="509911" y="3443933"/>
                  <a:pt x="0" y="2724353"/>
                  <a:pt x="0" y="1885677"/>
                </a:cubicBezTo>
                <a:cubicBezTo>
                  <a:pt x="0" y="1047001"/>
                  <a:pt x="509911" y="327421"/>
                  <a:pt x="1236622" y="20048"/>
                </a:cubicBezTo>
                <a:close/>
              </a:path>
            </a:pathLst>
          </a:custGeom>
          <a:noFill/>
          <a:ln cap="flat" cmpd="sng" w="12700">
            <a:solidFill>
              <a:schemeClr val="dk1">
                <a:alpha val="20000"/>
              </a:schemeClr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3" name="Google Shape;153;p31"/>
          <p:cNvSpPr/>
          <p:nvPr/>
        </p:nvSpPr>
        <p:spPr>
          <a:xfrm>
            <a:off x="8298115" y="2273028"/>
            <a:ext cx="80100" cy="801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5400012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16.xml"/><Relationship Id="rId19" Type="http://schemas.openxmlformats.org/officeDocument/2006/relationships/theme" Target="../theme/theme1.xml"/><Relationship Id="rId6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jpg"/><Relationship Id="rId4" Type="http://schemas.openxmlformats.org/officeDocument/2006/relationships/image" Target="../media/image6.png"/><Relationship Id="rId5" Type="http://schemas.openxmlformats.org/officeDocument/2006/relationships/image" Target="../media/image35.png"/><Relationship Id="rId6" Type="http://schemas.openxmlformats.org/officeDocument/2006/relationships/image" Target="../media/image34.png"/><Relationship Id="rId7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png"/><Relationship Id="rId4" Type="http://schemas.openxmlformats.org/officeDocument/2006/relationships/image" Target="../media/image31.png"/><Relationship Id="rId5" Type="http://schemas.openxmlformats.org/officeDocument/2006/relationships/image" Target="../media/image3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Relationship Id="rId4" Type="http://schemas.openxmlformats.org/officeDocument/2006/relationships/image" Target="../media/image32.png"/><Relationship Id="rId5" Type="http://schemas.openxmlformats.org/officeDocument/2006/relationships/image" Target="../media/image36.png"/><Relationship Id="rId6" Type="http://schemas.openxmlformats.org/officeDocument/2006/relationships/image" Target="../media/image25.png"/><Relationship Id="rId7" Type="http://schemas.openxmlformats.org/officeDocument/2006/relationships/image" Target="../media/image29.png"/><Relationship Id="rId8" Type="http://schemas.openxmlformats.org/officeDocument/2006/relationships/image" Target="../media/image2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3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2"/>
          <p:cNvSpPr/>
          <p:nvPr/>
        </p:nvSpPr>
        <p:spPr>
          <a:xfrm>
            <a:off x="-27425" y="1898725"/>
            <a:ext cx="5415000" cy="3290100"/>
          </a:xfrm>
          <a:prstGeom prst="rect">
            <a:avLst/>
          </a:prstGeom>
          <a:solidFill>
            <a:srgbClr val="ED7D31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9" name="Google Shape;159;p32"/>
          <p:cNvPicPr preferRelativeResize="0"/>
          <p:nvPr/>
        </p:nvPicPr>
        <p:blipFill rotWithShape="1">
          <a:blip r:embed="rId3">
            <a:alphaModFix/>
          </a:blip>
          <a:srcRect b="10260" l="0" r="0" t="10260"/>
          <a:stretch/>
        </p:blipFill>
        <p:spPr>
          <a:xfrm>
            <a:off x="323825" y="323850"/>
            <a:ext cx="8496323" cy="4495801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32"/>
          <p:cNvSpPr txBox="1"/>
          <p:nvPr/>
        </p:nvSpPr>
        <p:spPr>
          <a:xfrm>
            <a:off x="2940825" y="934875"/>
            <a:ext cx="5531400" cy="13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21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Анализ личных страниц депутатов Законодательного Собрания Свердловской области в социальных сетях</a:t>
            </a:r>
            <a:endParaRPr b="1" sz="21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61" name="Google Shape;161;p32"/>
          <p:cNvSpPr txBox="1"/>
          <p:nvPr/>
        </p:nvSpPr>
        <p:spPr>
          <a:xfrm>
            <a:off x="2466825" y="2436001"/>
            <a:ext cx="6005400" cy="2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1800">
                <a:solidFill>
                  <a:schemeClr val="lt1"/>
                </a:solidFill>
              </a:rPr>
              <a:t>ИА “Политсовет”</a:t>
            </a:r>
            <a:endParaRPr b="1"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32"/>
          <p:cNvSpPr txBox="1"/>
          <p:nvPr/>
        </p:nvSpPr>
        <p:spPr>
          <a:xfrm>
            <a:off x="798056" y="3881548"/>
            <a:ext cx="60054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 sz="900">
                <a:solidFill>
                  <a:schemeClr val="lt1"/>
                </a:solidFill>
              </a:rPr>
              <a:t>УГИ-315101: А. Аганин; УГИ-315105: Д. Аристов, Н. Макаренков, И. Свидерская, Д. Фролов</a:t>
            </a:r>
            <a:endParaRPr sz="1100"/>
          </a:p>
        </p:txBody>
      </p:sp>
      <p:sp>
        <p:nvSpPr>
          <p:cNvPr id="163" name="Google Shape;163;p32"/>
          <p:cNvSpPr txBox="1"/>
          <p:nvPr/>
        </p:nvSpPr>
        <p:spPr>
          <a:xfrm>
            <a:off x="798050" y="3427275"/>
            <a:ext cx="4144200" cy="38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1100">
                <a:solidFill>
                  <a:schemeClr val="lt1"/>
                </a:solidFill>
              </a:rPr>
              <a:t>Работу в качестве прохождения практики выполнили студенты направления “политология” (41.03.04)</a:t>
            </a:r>
            <a:endParaRPr b="1"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32"/>
          <p:cNvSpPr txBox="1"/>
          <p:nvPr/>
        </p:nvSpPr>
        <p:spPr>
          <a:xfrm>
            <a:off x="7816750" y="27075"/>
            <a:ext cx="10827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/>
              <a:t>POLITSOVET</a:t>
            </a:r>
            <a:r>
              <a:rPr lang="ko" sz="800"/>
              <a:t>.RU</a:t>
            </a:r>
            <a:endParaRPr sz="800"/>
          </a:p>
        </p:txBody>
      </p:sp>
      <p:pic>
        <p:nvPicPr>
          <p:cNvPr id="165" name="Google Shape;16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5475" y="2298400"/>
            <a:ext cx="1052676" cy="100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32"/>
          <p:cNvSpPr txBox="1"/>
          <p:nvPr/>
        </p:nvSpPr>
        <p:spPr>
          <a:xfrm>
            <a:off x="1851325" y="2280500"/>
            <a:ext cx="2364900" cy="119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 sz="1200">
                <a:solidFill>
                  <a:schemeClr val="lt1"/>
                </a:solidFill>
              </a:rPr>
              <a:t>Уральский</a:t>
            </a:r>
            <a:endParaRPr sz="1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 sz="1200">
                <a:solidFill>
                  <a:schemeClr val="lt1"/>
                </a:solidFill>
              </a:rPr>
              <a:t>Федеральный</a:t>
            </a:r>
            <a:endParaRPr sz="1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 sz="1200">
                <a:solidFill>
                  <a:schemeClr val="lt1"/>
                </a:solidFill>
              </a:rPr>
              <a:t>Университет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167" name="Google Shape;167;p32"/>
          <p:cNvSpPr txBox="1"/>
          <p:nvPr/>
        </p:nvSpPr>
        <p:spPr>
          <a:xfrm>
            <a:off x="1851325" y="2912550"/>
            <a:ext cx="1661100" cy="7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>
                <a:solidFill>
                  <a:schemeClr val="lt1"/>
                </a:solidFill>
              </a:rPr>
              <a:t>имени первого Президента России Б.Н Ельцина</a:t>
            </a:r>
            <a:endParaRPr sz="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41"/>
          <p:cNvSpPr/>
          <p:nvPr/>
        </p:nvSpPr>
        <p:spPr>
          <a:xfrm>
            <a:off x="330875" y="2495550"/>
            <a:ext cx="8496300" cy="2247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41"/>
          <p:cNvSpPr txBox="1"/>
          <p:nvPr/>
        </p:nvSpPr>
        <p:spPr>
          <a:xfrm>
            <a:off x="2451650" y="2046127"/>
            <a:ext cx="4244700" cy="6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900">
                <a:solidFill>
                  <a:schemeClr val="dk1"/>
                </a:solidFill>
              </a:rPr>
              <a:t>Разбивка по частоте встречающихся тем. Подробнее можно ознакомиться в приложении (раздел “Обобщение данных”)</a:t>
            </a:r>
            <a:endParaRPr sz="1100"/>
          </a:p>
        </p:txBody>
      </p:sp>
      <p:sp>
        <p:nvSpPr>
          <p:cNvPr id="384" name="Google Shape;384;p41"/>
          <p:cNvSpPr txBox="1"/>
          <p:nvPr/>
        </p:nvSpPr>
        <p:spPr>
          <a:xfrm>
            <a:off x="643069" y="3570928"/>
            <a:ext cx="12468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" sz="900">
                <a:solidFill>
                  <a:schemeClr val="lt1"/>
                </a:solidFill>
              </a:rPr>
              <a:t>Тематические единицы, связанные с личной жизнью депутата.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385" name="Google Shape;385;p41"/>
          <p:cNvSpPr/>
          <p:nvPr/>
        </p:nvSpPr>
        <p:spPr>
          <a:xfrm>
            <a:off x="643069" y="3277346"/>
            <a:ext cx="12468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1100">
                <a:solidFill>
                  <a:schemeClr val="lt1"/>
                </a:solidFill>
              </a:rPr>
              <a:t>Персона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386" name="Google Shape;386;p41"/>
          <p:cNvSpPr/>
          <p:nvPr/>
        </p:nvSpPr>
        <p:spPr>
          <a:xfrm>
            <a:off x="643069" y="2865466"/>
            <a:ext cx="12468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01.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387" name="Google Shape;387;p41"/>
          <p:cNvSpPr txBox="1"/>
          <p:nvPr/>
        </p:nvSpPr>
        <p:spPr>
          <a:xfrm>
            <a:off x="2222350" y="3570925"/>
            <a:ext cx="13779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" sz="900">
                <a:solidFill>
                  <a:schemeClr val="lt1"/>
                </a:solidFill>
              </a:rPr>
              <a:t>Единицы, связанные событиями окружного уровня (открытие школы, вручение наград и пр.)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388" name="Google Shape;388;p41"/>
          <p:cNvSpPr/>
          <p:nvPr/>
        </p:nvSpPr>
        <p:spPr>
          <a:xfrm>
            <a:off x="2287910" y="3277346"/>
            <a:ext cx="12468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1100">
                <a:solidFill>
                  <a:schemeClr val="lt1"/>
                </a:solidFill>
              </a:rPr>
              <a:t>Округ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389" name="Google Shape;389;p41"/>
          <p:cNvSpPr/>
          <p:nvPr/>
        </p:nvSpPr>
        <p:spPr>
          <a:xfrm>
            <a:off x="2287910" y="2865466"/>
            <a:ext cx="12468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02.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390" name="Google Shape;390;p41"/>
          <p:cNvSpPr txBox="1"/>
          <p:nvPr/>
        </p:nvSpPr>
        <p:spPr>
          <a:xfrm>
            <a:off x="3751463" y="3570925"/>
            <a:ext cx="16551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" sz="900">
                <a:solidFill>
                  <a:schemeClr val="lt1"/>
                </a:solidFill>
              </a:rPr>
              <a:t>Тематические единицы, указывающие на региональные события: работа ЗакСо, информация об области.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391" name="Google Shape;391;p41"/>
          <p:cNvSpPr/>
          <p:nvPr/>
        </p:nvSpPr>
        <p:spPr>
          <a:xfrm>
            <a:off x="3932750" y="3277350"/>
            <a:ext cx="12087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1100">
                <a:solidFill>
                  <a:schemeClr val="lt1"/>
                </a:solidFill>
              </a:rPr>
              <a:t>Регион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392" name="Google Shape;392;p41"/>
          <p:cNvSpPr/>
          <p:nvPr/>
        </p:nvSpPr>
        <p:spPr>
          <a:xfrm>
            <a:off x="3932750" y="2865466"/>
            <a:ext cx="12468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03.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393" name="Google Shape;393;p41"/>
          <p:cNvSpPr txBox="1"/>
          <p:nvPr/>
        </p:nvSpPr>
        <p:spPr>
          <a:xfrm>
            <a:off x="5610900" y="3570925"/>
            <a:ext cx="11802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" sz="900">
                <a:solidFill>
                  <a:schemeClr val="lt1"/>
                </a:solidFill>
              </a:rPr>
              <a:t>Государственные праздники, деятельность федеральной власти и партий.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394" name="Google Shape;394;p41"/>
          <p:cNvSpPr/>
          <p:nvPr/>
        </p:nvSpPr>
        <p:spPr>
          <a:xfrm>
            <a:off x="5577592" y="3277346"/>
            <a:ext cx="12468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1100">
                <a:solidFill>
                  <a:schemeClr val="lt1"/>
                </a:solidFill>
              </a:rPr>
              <a:t>Федерация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395" name="Google Shape;395;p41"/>
          <p:cNvSpPr/>
          <p:nvPr/>
        </p:nvSpPr>
        <p:spPr>
          <a:xfrm>
            <a:off x="5577592" y="2865466"/>
            <a:ext cx="12468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04.</a:t>
            </a:r>
            <a:endParaRPr sz="1100">
              <a:solidFill>
                <a:schemeClr val="lt1"/>
              </a:solidFill>
            </a:endParaRPr>
          </a:p>
        </p:txBody>
      </p:sp>
      <p:pic>
        <p:nvPicPr>
          <p:cNvPr id="396" name="Google Shape;39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8463" y="860325"/>
            <a:ext cx="4051074" cy="1129450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41"/>
          <p:cNvSpPr txBox="1"/>
          <p:nvPr/>
        </p:nvSpPr>
        <p:spPr>
          <a:xfrm>
            <a:off x="7090750" y="3570925"/>
            <a:ext cx="1510200" cy="6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" sz="900">
                <a:solidFill>
                  <a:schemeClr val="lt1"/>
                </a:solidFill>
              </a:rPr>
              <a:t>Включены единицы международного уровня, в основном, отношения области с другими странами.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398" name="Google Shape;398;p41"/>
          <p:cNvSpPr/>
          <p:nvPr/>
        </p:nvSpPr>
        <p:spPr>
          <a:xfrm>
            <a:off x="7222450" y="3277350"/>
            <a:ext cx="1208700" cy="2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1100">
                <a:solidFill>
                  <a:schemeClr val="lt1"/>
                </a:solidFill>
              </a:rPr>
              <a:t>Мир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399" name="Google Shape;399;p41"/>
          <p:cNvSpPr/>
          <p:nvPr/>
        </p:nvSpPr>
        <p:spPr>
          <a:xfrm>
            <a:off x="7222450" y="2865475"/>
            <a:ext cx="12468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b="1" lang="ko" sz="2100">
                <a:solidFill>
                  <a:schemeClr val="lt1"/>
                </a:solidFill>
              </a:rPr>
              <a:t>5</a:t>
            </a:r>
            <a:r>
              <a:rPr b="1" lang="ko"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400" name="Google Shape;400;p41"/>
          <p:cNvSpPr txBox="1"/>
          <p:nvPr/>
        </p:nvSpPr>
        <p:spPr>
          <a:xfrm>
            <a:off x="34275" y="212500"/>
            <a:ext cx="9109800" cy="10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1800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Обобщение данных таблицы</a:t>
            </a:r>
            <a:endParaRPr b="1" sz="1800">
              <a:solidFill>
                <a:schemeClr val="accent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2"/>
          <p:cNvSpPr/>
          <p:nvPr/>
        </p:nvSpPr>
        <p:spPr>
          <a:xfrm>
            <a:off x="-6850" y="1912425"/>
            <a:ext cx="5401500" cy="32310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42"/>
          <p:cNvSpPr/>
          <p:nvPr/>
        </p:nvSpPr>
        <p:spPr>
          <a:xfrm>
            <a:off x="274175" y="150800"/>
            <a:ext cx="8492700" cy="4729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42"/>
          <p:cNvSpPr txBox="1"/>
          <p:nvPr/>
        </p:nvSpPr>
        <p:spPr>
          <a:xfrm>
            <a:off x="34275" y="212500"/>
            <a:ext cx="9109800" cy="10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1800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Обобщение данных таблицы</a:t>
            </a:r>
            <a:endParaRPr b="1" sz="1800">
              <a:solidFill>
                <a:schemeClr val="accent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408" name="Google Shape;40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5950" y="939050"/>
            <a:ext cx="4844826" cy="3461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43"/>
          <p:cNvSpPr/>
          <p:nvPr/>
        </p:nvSpPr>
        <p:spPr>
          <a:xfrm>
            <a:off x="3742500" y="0"/>
            <a:ext cx="5401500" cy="32310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43"/>
          <p:cNvSpPr/>
          <p:nvPr/>
        </p:nvSpPr>
        <p:spPr>
          <a:xfrm>
            <a:off x="301600" y="212500"/>
            <a:ext cx="8547600" cy="4626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43"/>
          <p:cNvSpPr txBox="1"/>
          <p:nvPr/>
        </p:nvSpPr>
        <p:spPr>
          <a:xfrm>
            <a:off x="34275" y="212500"/>
            <a:ext cx="9109800" cy="10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1800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Обобщение данных таблицы</a:t>
            </a:r>
            <a:endParaRPr b="1" sz="1800">
              <a:solidFill>
                <a:schemeClr val="accent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416" name="Google Shape;41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3551" y="945950"/>
            <a:ext cx="4856199" cy="3469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4"/>
          <p:cNvSpPr/>
          <p:nvPr/>
        </p:nvSpPr>
        <p:spPr>
          <a:xfrm>
            <a:off x="0" y="-13700"/>
            <a:ext cx="1699800" cy="51573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</a:endParaRPr>
          </a:p>
        </p:txBody>
      </p:sp>
      <p:pic>
        <p:nvPicPr>
          <p:cNvPr id="422" name="Google Shape;422;p44"/>
          <p:cNvPicPr preferRelativeResize="0"/>
          <p:nvPr/>
        </p:nvPicPr>
        <p:blipFill rotWithShape="1">
          <a:blip r:embed="rId3">
            <a:alphaModFix/>
          </a:blip>
          <a:srcRect b="13574" l="666" r="1323" t="11591"/>
          <a:stretch/>
        </p:blipFill>
        <p:spPr>
          <a:xfrm>
            <a:off x="5072750" y="1547300"/>
            <a:ext cx="4071250" cy="141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44"/>
          <p:cNvPicPr preferRelativeResize="0"/>
          <p:nvPr/>
        </p:nvPicPr>
        <p:blipFill rotWithShape="1">
          <a:blip r:embed="rId4">
            <a:alphaModFix/>
          </a:blip>
          <a:srcRect b="0" l="1774" r="1774" t="0"/>
          <a:stretch/>
        </p:blipFill>
        <p:spPr>
          <a:xfrm>
            <a:off x="971550" y="607225"/>
            <a:ext cx="1878798" cy="116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4"/>
          <p:cNvPicPr preferRelativeResize="0"/>
          <p:nvPr/>
        </p:nvPicPr>
        <p:blipFill rotWithShape="1">
          <a:blip r:embed="rId5">
            <a:alphaModFix/>
          </a:blip>
          <a:srcRect b="0" l="4792" r="4792" t="0"/>
          <a:stretch/>
        </p:blipFill>
        <p:spPr>
          <a:xfrm>
            <a:off x="971550" y="1987350"/>
            <a:ext cx="1878802" cy="116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44"/>
          <p:cNvPicPr preferRelativeResize="0"/>
          <p:nvPr/>
        </p:nvPicPr>
        <p:blipFill rotWithShape="1">
          <a:blip r:embed="rId6">
            <a:alphaModFix/>
          </a:blip>
          <a:srcRect b="0" l="4792" r="4792" t="0"/>
          <a:stretch/>
        </p:blipFill>
        <p:spPr>
          <a:xfrm>
            <a:off x="971550" y="3367475"/>
            <a:ext cx="1878799" cy="1168799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44"/>
          <p:cNvSpPr txBox="1"/>
          <p:nvPr/>
        </p:nvSpPr>
        <p:spPr>
          <a:xfrm>
            <a:off x="2980775" y="1068175"/>
            <a:ext cx="17970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" sz="900">
                <a:solidFill>
                  <a:schemeClr val="dk1"/>
                </a:solidFill>
              </a:rPr>
              <a:t>Большинство депутатов на первых 10 местах состоят в партии “Единая Россия”.</a:t>
            </a:r>
            <a:endParaRPr sz="900">
              <a:solidFill>
                <a:schemeClr val="dk1"/>
              </a:solidFill>
            </a:endParaRPr>
          </a:p>
        </p:txBody>
      </p:sp>
      <p:sp>
        <p:nvSpPr>
          <p:cNvPr id="427" name="Google Shape;427;p44"/>
          <p:cNvSpPr/>
          <p:nvPr/>
        </p:nvSpPr>
        <p:spPr>
          <a:xfrm>
            <a:off x="2980775" y="759619"/>
            <a:ext cx="15912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1100">
                <a:solidFill>
                  <a:schemeClr val="dk1"/>
                </a:solidFill>
              </a:rPr>
              <a:t>Единая Россия</a:t>
            </a:r>
            <a:endParaRPr sz="1100"/>
          </a:p>
        </p:txBody>
      </p:sp>
      <p:sp>
        <p:nvSpPr>
          <p:cNvPr id="428" name="Google Shape;428;p44"/>
          <p:cNvSpPr txBox="1"/>
          <p:nvPr/>
        </p:nvSpPr>
        <p:spPr>
          <a:xfrm>
            <a:off x="2980775" y="2407170"/>
            <a:ext cx="15912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" sz="900">
                <a:solidFill>
                  <a:schemeClr val="dk1"/>
                </a:solidFill>
              </a:rPr>
              <a:t>Наибольшей популярностью обладают профили в Вконтакте. </a:t>
            </a:r>
            <a:endParaRPr sz="900">
              <a:solidFill>
                <a:schemeClr val="dk1"/>
              </a:solidFill>
            </a:endParaRPr>
          </a:p>
        </p:txBody>
      </p:sp>
      <p:sp>
        <p:nvSpPr>
          <p:cNvPr id="429" name="Google Shape;429;p44"/>
          <p:cNvSpPr/>
          <p:nvPr/>
        </p:nvSpPr>
        <p:spPr>
          <a:xfrm>
            <a:off x="2980775" y="2098625"/>
            <a:ext cx="17970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1100">
                <a:solidFill>
                  <a:schemeClr val="dk1"/>
                </a:solidFill>
              </a:rPr>
              <a:t>Лидерство ВКонтакте</a:t>
            </a:r>
            <a:endParaRPr sz="1100"/>
          </a:p>
        </p:txBody>
      </p:sp>
      <p:sp>
        <p:nvSpPr>
          <p:cNvPr id="430" name="Google Shape;430;p44"/>
          <p:cNvSpPr txBox="1"/>
          <p:nvPr/>
        </p:nvSpPr>
        <p:spPr>
          <a:xfrm>
            <a:off x="2980775" y="3672640"/>
            <a:ext cx="1591225" cy="4847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" sz="900">
                <a:solidFill>
                  <a:schemeClr val="dk1"/>
                </a:solidFill>
              </a:rPr>
              <a:t>Большинство аккаунтов представлены во всех топах примерно на одних и тех же позициях. </a:t>
            </a:r>
            <a:endParaRPr sz="9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</a:endParaRPr>
          </a:p>
        </p:txBody>
      </p:sp>
      <p:sp>
        <p:nvSpPr>
          <p:cNvPr id="431" name="Google Shape;431;p44"/>
          <p:cNvSpPr/>
          <p:nvPr/>
        </p:nvSpPr>
        <p:spPr>
          <a:xfrm>
            <a:off x="2980775" y="3364089"/>
            <a:ext cx="1591225" cy="23083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1100">
                <a:solidFill>
                  <a:schemeClr val="dk1"/>
                </a:solidFill>
              </a:rPr>
              <a:t>Равенство позиций</a:t>
            </a:r>
            <a:endParaRPr sz="1100"/>
          </a:p>
        </p:txBody>
      </p:sp>
      <p:sp>
        <p:nvSpPr>
          <p:cNvPr id="432" name="Google Shape;432;p44"/>
          <p:cNvSpPr/>
          <p:nvPr/>
        </p:nvSpPr>
        <p:spPr>
          <a:xfrm>
            <a:off x="5072742" y="607219"/>
            <a:ext cx="3099600" cy="7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 sz="2100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Составление рейтингов</a:t>
            </a:r>
            <a:endParaRPr sz="2100">
              <a:solidFill>
                <a:schemeClr val="accent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33" name="Google Shape;433;p44"/>
          <p:cNvSpPr txBox="1"/>
          <p:nvPr/>
        </p:nvSpPr>
        <p:spPr>
          <a:xfrm>
            <a:off x="5243750" y="1651950"/>
            <a:ext cx="3674100" cy="27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" sz="900">
                <a:solidFill>
                  <a:schemeClr val="dk1"/>
                </a:solidFill>
              </a:rPr>
              <a:t>Проведен анализ популярности депутатов в исследуемых соцсетях. Были составлены топы по количеству публикаций за месяц, топы по количеству лайков, репостов и просмотров на одну публикацию. Топы составлены в формате таблицы и текстового документа (см. приложение, раздел “Рейтинги”).</a:t>
            </a:r>
            <a:endParaRPr sz="900"/>
          </a:p>
        </p:txBody>
      </p:sp>
      <p:pic>
        <p:nvPicPr>
          <p:cNvPr id="434" name="Google Shape;434;p44"/>
          <p:cNvPicPr preferRelativeResize="0"/>
          <p:nvPr/>
        </p:nvPicPr>
        <p:blipFill>
          <a:blip r:embed="rId7">
            <a:alphaModFix amt="73000"/>
          </a:blip>
          <a:stretch>
            <a:fillRect/>
          </a:stretch>
        </p:blipFill>
        <p:spPr>
          <a:xfrm>
            <a:off x="4969575" y="2798700"/>
            <a:ext cx="4128200" cy="234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45"/>
          <p:cNvSpPr/>
          <p:nvPr/>
        </p:nvSpPr>
        <p:spPr>
          <a:xfrm>
            <a:off x="0" y="-5850"/>
            <a:ext cx="3228500" cy="2538000"/>
          </a:xfrm>
          <a:prstGeom prst="flowChartInputOutput">
            <a:avLst/>
          </a:prstGeom>
          <a:solidFill>
            <a:schemeClr val="accen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45"/>
          <p:cNvSpPr/>
          <p:nvPr/>
        </p:nvSpPr>
        <p:spPr>
          <a:xfrm>
            <a:off x="671750" y="-6850"/>
            <a:ext cx="3159950" cy="2538000"/>
          </a:xfrm>
          <a:prstGeom prst="flowChartInputOutput">
            <a:avLst/>
          </a:prstGeom>
          <a:solidFill>
            <a:schemeClr val="accen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41" name="Google Shape;441;p45"/>
          <p:cNvPicPr preferRelativeResize="0"/>
          <p:nvPr/>
        </p:nvPicPr>
        <p:blipFill rotWithShape="1">
          <a:blip r:embed="rId3">
            <a:alphaModFix/>
          </a:blip>
          <a:srcRect b="0" l="12546" r="17243" t="0"/>
          <a:stretch/>
        </p:blipFill>
        <p:spPr>
          <a:xfrm>
            <a:off x="3236401" y="0"/>
            <a:ext cx="2671200" cy="2538000"/>
          </a:xfrm>
          <a:prstGeom prst="parallelogram">
            <a:avLst>
              <a:gd fmla="val 25000" name="adj"/>
            </a:avLst>
          </a:prstGeom>
          <a:noFill/>
          <a:ln>
            <a:noFill/>
          </a:ln>
        </p:spPr>
      </p:pic>
      <p:pic>
        <p:nvPicPr>
          <p:cNvPr id="442" name="Google Shape;442;p45"/>
          <p:cNvPicPr preferRelativeResize="0"/>
          <p:nvPr/>
        </p:nvPicPr>
        <p:blipFill rotWithShape="1">
          <a:blip r:embed="rId4">
            <a:alphaModFix/>
          </a:blip>
          <a:srcRect b="1987" l="0" r="0" t="1987"/>
          <a:stretch/>
        </p:blipFill>
        <p:spPr>
          <a:xfrm>
            <a:off x="2586325" y="2578500"/>
            <a:ext cx="2671200" cy="2565000"/>
          </a:xfrm>
          <a:prstGeom prst="parallelogram">
            <a:avLst>
              <a:gd fmla="val 25000" name="adj"/>
            </a:avLst>
          </a:prstGeom>
          <a:noFill/>
          <a:ln>
            <a:noFill/>
          </a:ln>
        </p:spPr>
      </p:pic>
      <p:pic>
        <p:nvPicPr>
          <p:cNvPr id="443" name="Google Shape;443;p45"/>
          <p:cNvPicPr preferRelativeResize="0"/>
          <p:nvPr/>
        </p:nvPicPr>
        <p:blipFill rotWithShape="1">
          <a:blip r:embed="rId5">
            <a:alphaModFix/>
          </a:blip>
          <a:srcRect b="5381" l="-2860" r="2859" t="5381"/>
          <a:stretch/>
        </p:blipFill>
        <p:spPr>
          <a:xfrm>
            <a:off x="-657250" y="2576625"/>
            <a:ext cx="3832500" cy="2565000"/>
          </a:xfrm>
          <a:prstGeom prst="parallelogram">
            <a:avLst>
              <a:gd fmla="val 25000" name="adj"/>
            </a:avLst>
          </a:prstGeom>
          <a:noFill/>
          <a:ln>
            <a:noFill/>
          </a:ln>
        </p:spPr>
      </p:pic>
      <p:sp>
        <p:nvSpPr>
          <p:cNvPr id="444" name="Google Shape;444;p45"/>
          <p:cNvSpPr/>
          <p:nvPr/>
        </p:nvSpPr>
        <p:spPr>
          <a:xfrm>
            <a:off x="879360" y="911209"/>
            <a:ext cx="2600836" cy="7155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 sz="21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Сравнение депутатов</a:t>
            </a:r>
            <a:endParaRPr sz="21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45" name="Google Shape;445;p45"/>
          <p:cNvSpPr/>
          <p:nvPr/>
        </p:nvSpPr>
        <p:spPr>
          <a:xfrm>
            <a:off x="8278550" y="2361068"/>
            <a:ext cx="723300" cy="723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1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02</a:t>
            </a:r>
            <a:endParaRPr sz="18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46" name="Google Shape;446;p45"/>
          <p:cNvSpPr txBox="1"/>
          <p:nvPr/>
        </p:nvSpPr>
        <p:spPr>
          <a:xfrm>
            <a:off x="5334200" y="2119450"/>
            <a:ext cx="2848200" cy="18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ko">
                <a:solidFill>
                  <a:schemeClr val="dk1"/>
                </a:solidFill>
              </a:rPr>
              <a:t>Тематика публикаций</a:t>
            </a:r>
            <a:r>
              <a:rPr b="1" lang="ko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/>
          </a:p>
        </p:txBody>
      </p:sp>
      <p:sp>
        <p:nvSpPr>
          <p:cNvPr id="447" name="Google Shape;447;p45"/>
          <p:cNvSpPr txBox="1"/>
          <p:nvPr/>
        </p:nvSpPr>
        <p:spPr>
          <a:xfrm>
            <a:off x="5338563" y="2259552"/>
            <a:ext cx="2825100" cy="13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12700" lvl="0" marL="0" rtl="0" algn="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r>
              <a:rPr lang="ko" sz="900">
                <a:solidFill>
                  <a:schemeClr val="dk1"/>
                </a:solidFill>
              </a:rPr>
              <a:t>Избранные по округу сосредотачиваются на локальных проектах своего региона. Избранные по списку обращается к общеполитической тематике и позициям партии. 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448" name="Google Shape;448;p45"/>
          <p:cNvSpPr/>
          <p:nvPr/>
        </p:nvSpPr>
        <p:spPr>
          <a:xfrm>
            <a:off x="8278555" y="632511"/>
            <a:ext cx="723300" cy="723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1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01</a:t>
            </a:r>
            <a:endParaRPr sz="18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49" name="Google Shape;449;p45"/>
          <p:cNvSpPr txBox="1"/>
          <p:nvPr/>
        </p:nvSpPr>
        <p:spPr>
          <a:xfrm>
            <a:off x="5369425" y="352750"/>
            <a:ext cx="28482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ko">
                <a:solidFill>
                  <a:schemeClr val="dk1"/>
                </a:solidFill>
              </a:rPr>
              <a:t>Целевая аудитория</a:t>
            </a:r>
            <a:r>
              <a:rPr b="1" lang="ko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/>
          </a:p>
        </p:txBody>
      </p:sp>
      <p:sp>
        <p:nvSpPr>
          <p:cNvPr id="450" name="Google Shape;450;p45"/>
          <p:cNvSpPr txBox="1"/>
          <p:nvPr/>
        </p:nvSpPr>
        <p:spPr>
          <a:xfrm>
            <a:off x="5511550" y="503900"/>
            <a:ext cx="2671200" cy="13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12700" lvl="0" marL="0" rtl="0" algn="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r>
              <a:rPr lang="ko" sz="900">
                <a:solidFill>
                  <a:schemeClr val="dk1"/>
                </a:solidFill>
              </a:rPr>
              <a:t>Избранные по округу депутаты чаще ориентируют публикации на избирателей своего района, учитывая их проблемы. А избранные по списку от партии направляют сообщения на более широкую аудиторию.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451" name="Google Shape;451;p45"/>
          <p:cNvSpPr/>
          <p:nvPr/>
        </p:nvSpPr>
        <p:spPr>
          <a:xfrm>
            <a:off x="8278554" y="3896068"/>
            <a:ext cx="723300" cy="723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1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03</a:t>
            </a:r>
            <a:endParaRPr sz="18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52" name="Google Shape;452;p45"/>
          <p:cNvSpPr txBox="1"/>
          <p:nvPr/>
        </p:nvSpPr>
        <p:spPr>
          <a:xfrm>
            <a:off x="5369432" y="3490603"/>
            <a:ext cx="2848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ko">
                <a:solidFill>
                  <a:schemeClr val="dk1"/>
                </a:solidFill>
              </a:rPr>
              <a:t>Партийная принадлежность</a:t>
            </a:r>
            <a:endParaRPr sz="1100"/>
          </a:p>
        </p:txBody>
      </p:sp>
      <p:sp>
        <p:nvSpPr>
          <p:cNvPr id="453" name="Google Shape;453;p45"/>
          <p:cNvSpPr txBox="1"/>
          <p:nvPr/>
        </p:nvSpPr>
        <p:spPr>
          <a:xfrm>
            <a:off x="5088325" y="3644375"/>
            <a:ext cx="3129300" cy="12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12700" lvl="0" marL="0" rtl="0" algn="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" sz="900">
                <a:solidFill>
                  <a:schemeClr val="dk1"/>
                </a:solidFill>
              </a:rPr>
              <a:t>Депутаты от Единой России отличаются скоординированностью: единодушно публикуют одинаковые посты, информирующие население о том или ином событии. Касаемо оппозиционности, наиболее активны в этом плане депутаты КПРФ.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46"/>
          <p:cNvSpPr/>
          <p:nvPr/>
        </p:nvSpPr>
        <p:spPr>
          <a:xfrm>
            <a:off x="4572000" y="-34275"/>
            <a:ext cx="4599300" cy="51777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59" name="Google Shape;459;p46"/>
          <p:cNvGrpSpPr/>
          <p:nvPr/>
        </p:nvGrpSpPr>
        <p:grpSpPr>
          <a:xfrm>
            <a:off x="443884" y="1323984"/>
            <a:ext cx="337258" cy="2447560"/>
            <a:chOff x="488015" y="2280326"/>
            <a:chExt cx="337607" cy="3263413"/>
          </a:xfrm>
        </p:grpSpPr>
        <p:sp>
          <p:nvSpPr>
            <p:cNvPr id="460" name="Google Shape;460;p46"/>
            <p:cNvSpPr txBox="1"/>
            <p:nvPr/>
          </p:nvSpPr>
          <p:spPr>
            <a:xfrm>
              <a:off x="488015" y="5266740"/>
              <a:ext cx="337607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" sz="9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10</a:t>
              </a:r>
              <a:endParaRPr sz="1100"/>
            </a:p>
          </p:txBody>
        </p:sp>
        <p:sp>
          <p:nvSpPr>
            <p:cNvPr id="461" name="Google Shape;461;p46"/>
            <p:cNvSpPr txBox="1"/>
            <p:nvPr/>
          </p:nvSpPr>
          <p:spPr>
            <a:xfrm>
              <a:off x="488015" y="4893437"/>
              <a:ext cx="337607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" sz="9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20</a:t>
              </a:r>
              <a:endParaRPr sz="1100"/>
            </a:p>
          </p:txBody>
        </p:sp>
        <p:sp>
          <p:nvSpPr>
            <p:cNvPr id="462" name="Google Shape;462;p46"/>
            <p:cNvSpPr txBox="1"/>
            <p:nvPr/>
          </p:nvSpPr>
          <p:spPr>
            <a:xfrm>
              <a:off x="488015" y="4520136"/>
              <a:ext cx="337607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" sz="9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30</a:t>
              </a:r>
              <a:endParaRPr sz="1100"/>
            </a:p>
          </p:txBody>
        </p:sp>
        <p:sp>
          <p:nvSpPr>
            <p:cNvPr id="463" name="Google Shape;463;p46"/>
            <p:cNvSpPr txBox="1"/>
            <p:nvPr/>
          </p:nvSpPr>
          <p:spPr>
            <a:xfrm>
              <a:off x="488015" y="4146835"/>
              <a:ext cx="337607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" sz="9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40</a:t>
              </a:r>
              <a:endParaRPr sz="1100"/>
            </a:p>
          </p:txBody>
        </p:sp>
        <p:sp>
          <p:nvSpPr>
            <p:cNvPr id="464" name="Google Shape;464;p46"/>
            <p:cNvSpPr txBox="1"/>
            <p:nvPr/>
          </p:nvSpPr>
          <p:spPr>
            <a:xfrm>
              <a:off x="488015" y="3773533"/>
              <a:ext cx="337607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" sz="9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50</a:t>
              </a:r>
              <a:endParaRPr sz="1100"/>
            </a:p>
          </p:txBody>
        </p:sp>
        <p:sp>
          <p:nvSpPr>
            <p:cNvPr id="465" name="Google Shape;465;p46"/>
            <p:cNvSpPr txBox="1"/>
            <p:nvPr/>
          </p:nvSpPr>
          <p:spPr>
            <a:xfrm>
              <a:off x="488015" y="3400231"/>
              <a:ext cx="337607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" sz="9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60</a:t>
              </a:r>
              <a:endParaRPr sz="1100"/>
            </a:p>
          </p:txBody>
        </p:sp>
        <p:sp>
          <p:nvSpPr>
            <p:cNvPr id="466" name="Google Shape;466;p46"/>
            <p:cNvSpPr txBox="1"/>
            <p:nvPr/>
          </p:nvSpPr>
          <p:spPr>
            <a:xfrm>
              <a:off x="488015" y="3026930"/>
              <a:ext cx="337607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" sz="9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70</a:t>
              </a:r>
              <a:endParaRPr sz="1100"/>
            </a:p>
          </p:txBody>
        </p:sp>
        <p:sp>
          <p:nvSpPr>
            <p:cNvPr id="467" name="Google Shape;467;p46"/>
            <p:cNvSpPr txBox="1"/>
            <p:nvPr/>
          </p:nvSpPr>
          <p:spPr>
            <a:xfrm>
              <a:off x="488015" y="2653628"/>
              <a:ext cx="337607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" sz="9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80</a:t>
              </a:r>
              <a:endParaRPr sz="1100"/>
            </a:p>
          </p:txBody>
        </p:sp>
        <p:sp>
          <p:nvSpPr>
            <p:cNvPr id="468" name="Google Shape;468;p46"/>
            <p:cNvSpPr txBox="1"/>
            <p:nvPr/>
          </p:nvSpPr>
          <p:spPr>
            <a:xfrm>
              <a:off x="488015" y="2280326"/>
              <a:ext cx="337607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" sz="9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90</a:t>
              </a:r>
              <a:endParaRPr sz="1100"/>
            </a:p>
          </p:txBody>
        </p:sp>
      </p:grpSp>
      <p:sp>
        <p:nvSpPr>
          <p:cNvPr id="469" name="Google Shape;469;p46"/>
          <p:cNvSpPr txBox="1"/>
          <p:nvPr/>
        </p:nvSpPr>
        <p:spPr>
          <a:xfrm>
            <a:off x="784528" y="3972977"/>
            <a:ext cx="8250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>
                <a:solidFill>
                  <a:srgbClr val="3F3F3F"/>
                </a:solidFill>
              </a:rPr>
              <a:t>Новые </a:t>
            </a:r>
            <a:endParaRPr sz="800">
              <a:solidFill>
                <a:srgbClr val="3F3F3F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>
                <a:solidFill>
                  <a:srgbClr val="3F3F3F"/>
                </a:solidFill>
              </a:rPr>
              <a:t>Люди (2 из </a:t>
            </a:r>
            <a:endParaRPr sz="800">
              <a:solidFill>
                <a:srgbClr val="3F3F3F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>
                <a:solidFill>
                  <a:srgbClr val="3F3F3F"/>
                </a:solidFill>
              </a:rPr>
              <a:t>2, 100%)</a:t>
            </a:r>
            <a:endParaRPr sz="1100"/>
          </a:p>
        </p:txBody>
      </p:sp>
      <p:sp>
        <p:nvSpPr>
          <p:cNvPr id="470" name="Google Shape;470;p46"/>
          <p:cNvSpPr txBox="1"/>
          <p:nvPr/>
        </p:nvSpPr>
        <p:spPr>
          <a:xfrm>
            <a:off x="1357850" y="3972975"/>
            <a:ext cx="8601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>
                <a:solidFill>
                  <a:srgbClr val="3F3F3F"/>
                </a:solidFill>
              </a:rPr>
              <a:t>Единая </a:t>
            </a:r>
            <a:endParaRPr sz="800">
              <a:solidFill>
                <a:srgbClr val="3F3F3F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>
                <a:solidFill>
                  <a:srgbClr val="3F3F3F"/>
                </a:solidFill>
              </a:rPr>
              <a:t>Россия </a:t>
            </a:r>
            <a:endParaRPr sz="800">
              <a:solidFill>
                <a:srgbClr val="3F3F3F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>
                <a:solidFill>
                  <a:srgbClr val="3F3F3F"/>
                </a:solidFill>
              </a:rPr>
              <a:t>(29 из 32, 87.88%)</a:t>
            </a:r>
            <a:endParaRPr sz="1100"/>
          </a:p>
        </p:txBody>
      </p:sp>
      <p:sp>
        <p:nvSpPr>
          <p:cNvPr id="471" name="Google Shape;471;p46"/>
          <p:cNvSpPr txBox="1"/>
          <p:nvPr/>
        </p:nvSpPr>
        <p:spPr>
          <a:xfrm>
            <a:off x="1970190" y="3972977"/>
            <a:ext cx="8250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>
                <a:solidFill>
                  <a:srgbClr val="3F3F3F"/>
                </a:solidFill>
              </a:rPr>
              <a:t>СР (3 из 4, 75%)</a:t>
            </a:r>
            <a:endParaRPr sz="1100"/>
          </a:p>
        </p:txBody>
      </p:sp>
      <p:sp>
        <p:nvSpPr>
          <p:cNvPr id="472" name="Google Shape;472;p46"/>
          <p:cNvSpPr/>
          <p:nvPr/>
        </p:nvSpPr>
        <p:spPr>
          <a:xfrm>
            <a:off x="1091275" y="1134474"/>
            <a:ext cx="203650" cy="2795675"/>
          </a:xfrm>
          <a:prstGeom prst="flowChartProcess">
            <a:avLst/>
          </a:prstGeom>
          <a:solidFill>
            <a:srgbClr val="9FC5E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46"/>
          <p:cNvSpPr/>
          <p:nvPr/>
        </p:nvSpPr>
        <p:spPr>
          <a:xfrm>
            <a:off x="1686075" y="1498050"/>
            <a:ext cx="203650" cy="2432100"/>
          </a:xfrm>
          <a:prstGeom prst="flowChartProcess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46"/>
          <p:cNvSpPr/>
          <p:nvPr/>
        </p:nvSpPr>
        <p:spPr>
          <a:xfrm>
            <a:off x="2280875" y="1826800"/>
            <a:ext cx="203650" cy="2103350"/>
          </a:xfrm>
          <a:prstGeom prst="flowChartProcess">
            <a:avLst/>
          </a:prstGeom>
          <a:solidFill>
            <a:srgbClr val="FFD966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46"/>
          <p:cNvSpPr/>
          <p:nvPr/>
        </p:nvSpPr>
        <p:spPr>
          <a:xfrm>
            <a:off x="2938713" y="2073550"/>
            <a:ext cx="203625" cy="1856600"/>
          </a:xfrm>
          <a:prstGeom prst="flowChartProcess">
            <a:avLst/>
          </a:prstGeom>
          <a:solidFill>
            <a:srgbClr val="E06666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46"/>
          <p:cNvSpPr/>
          <p:nvPr/>
        </p:nvSpPr>
        <p:spPr>
          <a:xfrm>
            <a:off x="3596525" y="2529825"/>
            <a:ext cx="203625" cy="1400325"/>
          </a:xfrm>
          <a:prstGeom prst="flowChartProcess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7" name="Google Shape;477;p46"/>
          <p:cNvGrpSpPr/>
          <p:nvPr/>
        </p:nvGrpSpPr>
        <p:grpSpPr>
          <a:xfrm>
            <a:off x="814605" y="1092482"/>
            <a:ext cx="3173223" cy="2879656"/>
            <a:chOff x="856003" y="1971657"/>
            <a:chExt cx="6469364" cy="3839542"/>
          </a:xfrm>
        </p:grpSpPr>
        <p:sp>
          <p:nvSpPr>
            <p:cNvPr id="478" name="Google Shape;478;p46"/>
            <p:cNvSpPr/>
            <p:nvPr/>
          </p:nvSpPr>
          <p:spPr>
            <a:xfrm>
              <a:off x="856003" y="3089332"/>
              <a:ext cx="6469364" cy="105193"/>
            </a:xfrm>
            <a:custGeom>
              <a:rect b="b" l="l" r="r" t="t"/>
              <a:pathLst>
                <a:path extrusionOk="0" h="105192" w="6469363">
                  <a:moveTo>
                    <a:pt x="54382" y="54382"/>
                  </a:moveTo>
                  <a:lnTo>
                    <a:pt x="6431702" y="54382"/>
                  </a:lnTo>
                </a:path>
              </a:pathLst>
            </a:custGeom>
            <a:noFill/>
            <a:ln cap="flat" cmpd="sng" w="26250">
              <a:solidFill>
                <a:srgbClr val="606060">
                  <a:alpha val="2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46"/>
            <p:cNvSpPr/>
            <p:nvPr/>
          </p:nvSpPr>
          <p:spPr>
            <a:xfrm>
              <a:off x="856003" y="2715897"/>
              <a:ext cx="6469364" cy="105193"/>
            </a:xfrm>
            <a:custGeom>
              <a:rect b="b" l="l" r="r" t="t"/>
              <a:pathLst>
                <a:path extrusionOk="0" h="105192" w="6469363">
                  <a:moveTo>
                    <a:pt x="54382" y="54382"/>
                  </a:moveTo>
                  <a:lnTo>
                    <a:pt x="6431702" y="54382"/>
                  </a:lnTo>
                </a:path>
              </a:pathLst>
            </a:custGeom>
            <a:noFill/>
            <a:ln cap="flat" cmpd="sng" w="26250">
              <a:solidFill>
                <a:srgbClr val="606060">
                  <a:alpha val="2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46"/>
            <p:cNvSpPr/>
            <p:nvPr/>
          </p:nvSpPr>
          <p:spPr>
            <a:xfrm>
              <a:off x="856003" y="2345092"/>
              <a:ext cx="6469364" cy="105193"/>
            </a:xfrm>
            <a:custGeom>
              <a:rect b="b" l="l" r="r" t="t"/>
              <a:pathLst>
                <a:path extrusionOk="0" h="105192" w="6469363">
                  <a:moveTo>
                    <a:pt x="54382" y="54382"/>
                  </a:moveTo>
                  <a:lnTo>
                    <a:pt x="6431702" y="54382"/>
                  </a:lnTo>
                </a:path>
              </a:pathLst>
            </a:custGeom>
            <a:noFill/>
            <a:ln cap="flat" cmpd="sng" w="26250">
              <a:solidFill>
                <a:srgbClr val="606060">
                  <a:alpha val="2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46"/>
            <p:cNvSpPr/>
            <p:nvPr/>
          </p:nvSpPr>
          <p:spPr>
            <a:xfrm>
              <a:off x="856003" y="1971657"/>
              <a:ext cx="6469364" cy="105193"/>
            </a:xfrm>
            <a:custGeom>
              <a:rect b="b" l="l" r="r" t="t"/>
              <a:pathLst>
                <a:path extrusionOk="0" h="105192" w="6469363">
                  <a:moveTo>
                    <a:pt x="54382" y="54382"/>
                  </a:moveTo>
                  <a:lnTo>
                    <a:pt x="6431702" y="54382"/>
                  </a:lnTo>
                </a:path>
              </a:pathLst>
            </a:custGeom>
            <a:noFill/>
            <a:ln cap="flat" cmpd="sng" w="26250">
              <a:solidFill>
                <a:srgbClr val="606060">
                  <a:alpha val="2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46"/>
            <p:cNvSpPr/>
            <p:nvPr/>
          </p:nvSpPr>
          <p:spPr>
            <a:xfrm>
              <a:off x="856003" y="3462767"/>
              <a:ext cx="6469364" cy="105193"/>
            </a:xfrm>
            <a:custGeom>
              <a:rect b="b" l="l" r="r" t="t"/>
              <a:pathLst>
                <a:path extrusionOk="0" h="105192" w="6469363">
                  <a:moveTo>
                    <a:pt x="54382" y="54382"/>
                  </a:moveTo>
                  <a:lnTo>
                    <a:pt x="6431702" y="54382"/>
                  </a:lnTo>
                </a:path>
              </a:pathLst>
            </a:custGeom>
            <a:noFill/>
            <a:ln cap="flat" cmpd="sng" w="26250">
              <a:solidFill>
                <a:srgbClr val="606060">
                  <a:alpha val="2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46"/>
            <p:cNvSpPr/>
            <p:nvPr/>
          </p:nvSpPr>
          <p:spPr>
            <a:xfrm>
              <a:off x="856003" y="3836202"/>
              <a:ext cx="6469364" cy="105193"/>
            </a:xfrm>
            <a:custGeom>
              <a:rect b="b" l="l" r="r" t="t"/>
              <a:pathLst>
                <a:path extrusionOk="0" h="105192" w="6469363">
                  <a:moveTo>
                    <a:pt x="54382" y="54382"/>
                  </a:moveTo>
                  <a:lnTo>
                    <a:pt x="6431702" y="54382"/>
                  </a:lnTo>
                </a:path>
              </a:pathLst>
            </a:custGeom>
            <a:noFill/>
            <a:ln cap="flat" cmpd="sng" w="26250">
              <a:solidFill>
                <a:srgbClr val="606060">
                  <a:alpha val="2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46"/>
            <p:cNvSpPr/>
            <p:nvPr/>
          </p:nvSpPr>
          <p:spPr>
            <a:xfrm>
              <a:off x="856003" y="4207007"/>
              <a:ext cx="6469364" cy="105193"/>
            </a:xfrm>
            <a:custGeom>
              <a:rect b="b" l="l" r="r" t="t"/>
              <a:pathLst>
                <a:path extrusionOk="0" h="105192" w="6469363">
                  <a:moveTo>
                    <a:pt x="54382" y="54382"/>
                  </a:moveTo>
                  <a:lnTo>
                    <a:pt x="6431702" y="54382"/>
                  </a:lnTo>
                </a:path>
              </a:pathLst>
            </a:custGeom>
            <a:noFill/>
            <a:ln cap="flat" cmpd="sng" w="26250">
              <a:solidFill>
                <a:srgbClr val="606060">
                  <a:alpha val="2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46"/>
            <p:cNvSpPr/>
            <p:nvPr/>
          </p:nvSpPr>
          <p:spPr>
            <a:xfrm>
              <a:off x="856003" y="4580441"/>
              <a:ext cx="6469364" cy="105193"/>
            </a:xfrm>
            <a:custGeom>
              <a:rect b="b" l="l" r="r" t="t"/>
              <a:pathLst>
                <a:path extrusionOk="0" h="105192" w="6469363">
                  <a:moveTo>
                    <a:pt x="54382" y="54382"/>
                  </a:moveTo>
                  <a:lnTo>
                    <a:pt x="6431702" y="54382"/>
                  </a:lnTo>
                </a:path>
              </a:pathLst>
            </a:custGeom>
            <a:noFill/>
            <a:ln cap="flat" cmpd="sng" w="26250">
              <a:solidFill>
                <a:srgbClr val="606060">
                  <a:alpha val="2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46"/>
            <p:cNvSpPr/>
            <p:nvPr/>
          </p:nvSpPr>
          <p:spPr>
            <a:xfrm>
              <a:off x="856003" y="4953876"/>
              <a:ext cx="6469364" cy="105193"/>
            </a:xfrm>
            <a:custGeom>
              <a:rect b="b" l="l" r="r" t="t"/>
              <a:pathLst>
                <a:path extrusionOk="0" h="105192" w="6469363">
                  <a:moveTo>
                    <a:pt x="54382" y="54382"/>
                  </a:moveTo>
                  <a:lnTo>
                    <a:pt x="6431702" y="54382"/>
                  </a:lnTo>
                </a:path>
              </a:pathLst>
            </a:custGeom>
            <a:noFill/>
            <a:ln cap="flat" cmpd="sng" w="26250">
              <a:solidFill>
                <a:srgbClr val="606060">
                  <a:alpha val="2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46"/>
            <p:cNvSpPr/>
            <p:nvPr/>
          </p:nvSpPr>
          <p:spPr>
            <a:xfrm>
              <a:off x="856003" y="5327311"/>
              <a:ext cx="6469364" cy="105193"/>
            </a:xfrm>
            <a:custGeom>
              <a:rect b="b" l="l" r="r" t="t"/>
              <a:pathLst>
                <a:path extrusionOk="0" h="105192" w="6469363">
                  <a:moveTo>
                    <a:pt x="54382" y="54382"/>
                  </a:moveTo>
                  <a:lnTo>
                    <a:pt x="6431702" y="54382"/>
                  </a:lnTo>
                </a:path>
              </a:pathLst>
            </a:custGeom>
            <a:noFill/>
            <a:ln cap="flat" cmpd="sng" w="26250">
              <a:solidFill>
                <a:srgbClr val="606060">
                  <a:alpha val="200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46"/>
            <p:cNvSpPr/>
            <p:nvPr/>
          </p:nvSpPr>
          <p:spPr>
            <a:xfrm>
              <a:off x="856003" y="1971657"/>
              <a:ext cx="6469364" cy="3839542"/>
            </a:xfrm>
            <a:custGeom>
              <a:rect b="b" l="l" r="r" t="t"/>
              <a:pathLst>
                <a:path extrusionOk="0" h="3839541" w="6469363">
                  <a:moveTo>
                    <a:pt x="54382" y="54382"/>
                  </a:moveTo>
                  <a:lnTo>
                    <a:pt x="54382" y="3793991"/>
                  </a:lnTo>
                  <a:lnTo>
                    <a:pt x="6431702" y="3793991"/>
                  </a:lnTo>
                </a:path>
              </a:pathLst>
            </a:custGeom>
            <a:noFill/>
            <a:ln cap="flat" cmpd="sng" w="26250">
              <a:solidFill>
                <a:srgbClr val="60606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9" name="Google Shape;489;p46"/>
          <p:cNvSpPr txBox="1"/>
          <p:nvPr/>
        </p:nvSpPr>
        <p:spPr>
          <a:xfrm>
            <a:off x="5052100" y="903775"/>
            <a:ext cx="30636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">
                <a:solidFill>
                  <a:schemeClr val="lt1"/>
                </a:solidFill>
              </a:rPr>
              <a:t>Интересные наблюдения</a:t>
            </a:r>
            <a:r>
              <a:rPr b="1" lang="ko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490" name="Google Shape;490;p46"/>
          <p:cNvSpPr txBox="1"/>
          <p:nvPr/>
        </p:nvSpPr>
        <p:spPr>
          <a:xfrm>
            <a:off x="5052100" y="1233825"/>
            <a:ext cx="3708000" cy="3674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1270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ko" sz="1000">
                <a:solidFill>
                  <a:schemeClr val="lt1"/>
                </a:solidFill>
              </a:rPr>
              <a:t>Ни один депутат Справедливой России не пишет ничего о своей партии. Также половина депутатов КПРФ ни разу не упомянули свою партию. У других представителей партий такого практически не замечается, депутаты так или иначе стараются упомянуть политическую силу, в которой состоят.</a:t>
            </a:r>
            <a:endParaRPr sz="1000">
              <a:solidFill>
                <a:schemeClr val="lt1"/>
              </a:solidFill>
            </a:endParaRPr>
          </a:p>
          <a:p>
            <a:pPr indent="1270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ko" sz="1000">
                <a:solidFill>
                  <a:schemeClr val="lt1"/>
                </a:solidFill>
              </a:rPr>
              <a:t>Кроме того, чтобы говорить о различиях, необходимо уделить время сходствам. Большинство аккаунтов ведётся в деловом стиле, ни один депутат не выходит за рамки. Депутатов от всех партий объединяет то, что они используют социальные сети для поздравлений со всероссийскими праздниками, например, такими как Новый Год, 8 марта, 23 февраля и так далее.</a:t>
            </a:r>
            <a:endParaRPr sz="1000">
              <a:solidFill>
                <a:schemeClr val="lt1"/>
              </a:solidFill>
            </a:endParaRPr>
          </a:p>
          <a:p>
            <a:pPr indent="1270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900">
              <a:solidFill>
                <a:schemeClr val="dk1"/>
              </a:solidFill>
            </a:endParaRPr>
          </a:p>
          <a:p>
            <a:pPr indent="1270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</a:endParaRPr>
          </a:p>
        </p:txBody>
      </p:sp>
      <p:sp>
        <p:nvSpPr>
          <p:cNvPr id="491" name="Google Shape;491;p46"/>
          <p:cNvSpPr txBox="1"/>
          <p:nvPr/>
        </p:nvSpPr>
        <p:spPr>
          <a:xfrm>
            <a:off x="2684125" y="3902325"/>
            <a:ext cx="712800" cy="3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>
                <a:solidFill>
                  <a:srgbClr val="606060"/>
                </a:solidFill>
              </a:rPr>
              <a:t>КПРФ (6 из 9, 66.67%)</a:t>
            </a:r>
            <a:endParaRPr sz="800">
              <a:solidFill>
                <a:srgbClr val="606060"/>
              </a:solidFill>
            </a:endParaRPr>
          </a:p>
        </p:txBody>
      </p:sp>
      <p:sp>
        <p:nvSpPr>
          <p:cNvPr id="492" name="Google Shape;492;p46"/>
          <p:cNvSpPr txBox="1"/>
          <p:nvPr/>
        </p:nvSpPr>
        <p:spPr>
          <a:xfrm>
            <a:off x="3424338" y="3901188"/>
            <a:ext cx="570000" cy="1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>
                <a:solidFill>
                  <a:srgbClr val="606060"/>
                </a:solidFill>
              </a:rPr>
              <a:t>ЛДПР (1 из 2, 50%)</a:t>
            </a:r>
            <a:endParaRPr sz="800">
              <a:solidFill>
                <a:srgbClr val="606060"/>
              </a:solidFill>
            </a:endParaRPr>
          </a:p>
        </p:txBody>
      </p:sp>
      <p:sp>
        <p:nvSpPr>
          <p:cNvPr id="493" name="Google Shape;493;p46"/>
          <p:cNvSpPr txBox="1"/>
          <p:nvPr/>
        </p:nvSpPr>
        <p:spPr>
          <a:xfrm>
            <a:off x="814600" y="629350"/>
            <a:ext cx="2940600" cy="6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 sz="900"/>
              <a:t>Количество депутатов от партии, ведущих хотя-бы одну социальную сеть:</a:t>
            </a:r>
            <a:endParaRPr sz="9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47"/>
          <p:cNvSpPr/>
          <p:nvPr/>
        </p:nvSpPr>
        <p:spPr>
          <a:xfrm>
            <a:off x="3393025" y="-13700"/>
            <a:ext cx="5778300" cy="51573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Google Shape;499;p47"/>
          <p:cNvSpPr/>
          <p:nvPr/>
        </p:nvSpPr>
        <p:spPr>
          <a:xfrm>
            <a:off x="3390075" y="323850"/>
            <a:ext cx="5397600" cy="4495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00" name="Google Shape;500;p47"/>
          <p:cNvPicPr preferRelativeResize="0"/>
          <p:nvPr/>
        </p:nvPicPr>
        <p:blipFill rotWithShape="1">
          <a:blip r:embed="rId3">
            <a:alphaModFix/>
          </a:blip>
          <a:srcRect b="0" l="33639" r="20833" t="0"/>
          <a:stretch/>
        </p:blipFill>
        <p:spPr>
          <a:xfrm>
            <a:off x="319929" y="323850"/>
            <a:ext cx="3070142" cy="4495803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47"/>
          <p:cNvSpPr txBox="1"/>
          <p:nvPr/>
        </p:nvSpPr>
        <p:spPr>
          <a:xfrm>
            <a:off x="4100500" y="2413700"/>
            <a:ext cx="1790100" cy="5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 sz="900">
                <a:solidFill>
                  <a:srgbClr val="7F7F7F"/>
                </a:solidFill>
              </a:rPr>
              <a:t>Больше времени уделять общению с аудиторией, отвечать на комментарии.</a:t>
            </a:r>
            <a:endParaRPr sz="9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47"/>
          <p:cNvSpPr/>
          <p:nvPr/>
        </p:nvSpPr>
        <p:spPr>
          <a:xfrm>
            <a:off x="4100500" y="2145475"/>
            <a:ext cx="1790100" cy="3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">
                <a:solidFill>
                  <a:schemeClr val="dk1"/>
                </a:solidFill>
              </a:rPr>
              <a:t>Активность</a:t>
            </a:r>
            <a:endParaRPr sz="1100"/>
          </a:p>
        </p:txBody>
      </p:sp>
      <p:sp>
        <p:nvSpPr>
          <p:cNvPr id="503" name="Google Shape;503;p47"/>
          <p:cNvSpPr txBox="1"/>
          <p:nvPr/>
        </p:nvSpPr>
        <p:spPr>
          <a:xfrm>
            <a:off x="6649150" y="2374651"/>
            <a:ext cx="1790100" cy="2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 sz="900">
                <a:solidFill>
                  <a:srgbClr val="7F7F7F"/>
                </a:solidFill>
              </a:rPr>
              <a:t>Больше публиковать результаты своей работы, донося информацию до избирателей.</a:t>
            </a:r>
            <a:endParaRPr sz="9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47"/>
          <p:cNvSpPr/>
          <p:nvPr/>
        </p:nvSpPr>
        <p:spPr>
          <a:xfrm>
            <a:off x="6649150" y="2145475"/>
            <a:ext cx="17901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">
                <a:solidFill>
                  <a:schemeClr val="dk1"/>
                </a:solidFill>
              </a:rPr>
              <a:t>Публикации</a:t>
            </a:r>
            <a:endParaRPr sz="1100"/>
          </a:p>
        </p:txBody>
      </p:sp>
      <p:sp>
        <p:nvSpPr>
          <p:cNvPr id="505" name="Google Shape;505;p47"/>
          <p:cNvSpPr txBox="1"/>
          <p:nvPr/>
        </p:nvSpPr>
        <p:spPr>
          <a:xfrm>
            <a:off x="4100497" y="3609935"/>
            <a:ext cx="1789997" cy="6232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 sz="900">
                <a:solidFill>
                  <a:srgbClr val="7F7F7F"/>
                </a:solidFill>
              </a:rPr>
              <a:t>Разбавлять серьёзный контент чем-либо неформальным: историями из личной жизни, о предпочтениях и хобби.</a:t>
            </a:r>
            <a:endParaRPr sz="9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47"/>
          <p:cNvSpPr/>
          <p:nvPr/>
        </p:nvSpPr>
        <p:spPr>
          <a:xfrm>
            <a:off x="4100496" y="3354561"/>
            <a:ext cx="1789997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">
                <a:solidFill>
                  <a:schemeClr val="dk1"/>
                </a:solidFill>
              </a:rPr>
              <a:t>Неформальность</a:t>
            </a:r>
            <a:endParaRPr sz="1100"/>
          </a:p>
        </p:txBody>
      </p:sp>
      <p:sp>
        <p:nvSpPr>
          <p:cNvPr id="507" name="Google Shape;507;p47"/>
          <p:cNvSpPr txBox="1"/>
          <p:nvPr/>
        </p:nvSpPr>
        <p:spPr>
          <a:xfrm>
            <a:off x="6649153" y="3609935"/>
            <a:ext cx="1789997" cy="6232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 sz="900">
                <a:solidFill>
                  <a:srgbClr val="7F7F7F"/>
                </a:solidFill>
              </a:rPr>
              <a:t>Увеличивать своё представительство в социальных сетях, завести аккаунт в Telegram.</a:t>
            </a:r>
            <a:endParaRPr sz="9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47"/>
          <p:cNvSpPr/>
          <p:nvPr/>
        </p:nvSpPr>
        <p:spPr>
          <a:xfrm>
            <a:off x="6649152" y="3354561"/>
            <a:ext cx="1789997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">
                <a:solidFill>
                  <a:schemeClr val="dk1"/>
                </a:solidFill>
              </a:rPr>
              <a:t>Telegram</a:t>
            </a:r>
            <a:endParaRPr sz="1100"/>
          </a:p>
        </p:txBody>
      </p:sp>
      <p:grpSp>
        <p:nvGrpSpPr>
          <p:cNvPr id="509" name="Google Shape;509;p47"/>
          <p:cNvGrpSpPr/>
          <p:nvPr/>
        </p:nvGrpSpPr>
        <p:grpSpPr>
          <a:xfrm>
            <a:off x="3800802" y="2175126"/>
            <a:ext cx="292894" cy="292894"/>
            <a:chOff x="2801293" y="892968"/>
            <a:chExt cx="390525" cy="390525"/>
          </a:xfrm>
        </p:grpSpPr>
        <p:sp>
          <p:nvSpPr>
            <p:cNvPr id="510" name="Google Shape;510;p47"/>
            <p:cNvSpPr/>
            <p:nvPr/>
          </p:nvSpPr>
          <p:spPr>
            <a:xfrm>
              <a:off x="2801293" y="892968"/>
              <a:ext cx="390525" cy="390525"/>
            </a:xfrm>
            <a:custGeom>
              <a:rect b="b" l="l" r="r" t="t"/>
              <a:pathLst>
                <a:path extrusionOk="0" h="390525" w="390525">
                  <a:moveTo>
                    <a:pt x="376333" y="126397"/>
                  </a:moveTo>
                  <a:cubicBezTo>
                    <a:pt x="363379" y="113443"/>
                    <a:pt x="342233" y="113443"/>
                    <a:pt x="329184" y="126397"/>
                  </a:cubicBezTo>
                  <a:cubicBezTo>
                    <a:pt x="325184" y="130397"/>
                    <a:pt x="299657" y="155924"/>
                    <a:pt x="295751" y="159830"/>
                  </a:cubicBezTo>
                  <a:lnTo>
                    <a:pt x="295751" y="71819"/>
                  </a:lnTo>
                  <a:cubicBezTo>
                    <a:pt x="295751" y="62960"/>
                    <a:pt x="292322" y="54578"/>
                    <a:pt x="286036" y="48292"/>
                  </a:cubicBezTo>
                  <a:lnTo>
                    <a:pt x="254603" y="16859"/>
                  </a:lnTo>
                  <a:cubicBezTo>
                    <a:pt x="248317" y="10573"/>
                    <a:pt x="240030" y="7144"/>
                    <a:pt x="231077" y="7144"/>
                  </a:cubicBezTo>
                  <a:lnTo>
                    <a:pt x="40481" y="7144"/>
                  </a:lnTo>
                  <a:cubicBezTo>
                    <a:pt x="22098" y="7144"/>
                    <a:pt x="7144" y="22098"/>
                    <a:pt x="7144" y="40481"/>
                  </a:cubicBezTo>
                  <a:lnTo>
                    <a:pt x="7144" y="352806"/>
                  </a:lnTo>
                  <a:cubicBezTo>
                    <a:pt x="7144" y="371189"/>
                    <a:pt x="22098" y="386144"/>
                    <a:pt x="40481" y="386144"/>
                  </a:cubicBezTo>
                  <a:lnTo>
                    <a:pt x="262509" y="386144"/>
                  </a:lnTo>
                  <a:cubicBezTo>
                    <a:pt x="280892" y="386144"/>
                    <a:pt x="295846" y="371189"/>
                    <a:pt x="295846" y="352806"/>
                  </a:cubicBezTo>
                  <a:lnTo>
                    <a:pt x="295846" y="254032"/>
                  </a:lnTo>
                  <a:lnTo>
                    <a:pt x="376333" y="173450"/>
                  </a:lnTo>
                  <a:cubicBezTo>
                    <a:pt x="389287" y="160496"/>
                    <a:pt x="389287" y="139446"/>
                    <a:pt x="376333" y="126397"/>
                  </a:cubicBezTo>
                  <a:close/>
                  <a:moveTo>
                    <a:pt x="229171" y="29337"/>
                  </a:moveTo>
                  <a:cubicBezTo>
                    <a:pt x="231267" y="29337"/>
                    <a:pt x="235267" y="28956"/>
                    <a:pt x="238887" y="32576"/>
                  </a:cubicBezTo>
                  <a:lnTo>
                    <a:pt x="270320" y="64008"/>
                  </a:lnTo>
                  <a:cubicBezTo>
                    <a:pt x="273844" y="67532"/>
                    <a:pt x="273558" y="71438"/>
                    <a:pt x="273558" y="73724"/>
                  </a:cubicBezTo>
                  <a:lnTo>
                    <a:pt x="229171" y="73724"/>
                  </a:lnTo>
                  <a:lnTo>
                    <a:pt x="229171" y="29337"/>
                  </a:lnTo>
                  <a:close/>
                  <a:moveTo>
                    <a:pt x="273558" y="352806"/>
                  </a:moveTo>
                  <a:cubicBezTo>
                    <a:pt x="273558" y="358902"/>
                    <a:pt x="268605" y="363950"/>
                    <a:pt x="262414" y="363950"/>
                  </a:cubicBezTo>
                  <a:lnTo>
                    <a:pt x="40386" y="363950"/>
                  </a:lnTo>
                  <a:cubicBezTo>
                    <a:pt x="34290" y="363950"/>
                    <a:pt x="29242" y="358997"/>
                    <a:pt x="29242" y="352806"/>
                  </a:cubicBezTo>
                  <a:lnTo>
                    <a:pt x="29242" y="40481"/>
                  </a:lnTo>
                  <a:cubicBezTo>
                    <a:pt x="29242" y="34385"/>
                    <a:pt x="34195" y="29337"/>
                    <a:pt x="40386" y="29337"/>
                  </a:cubicBezTo>
                  <a:lnTo>
                    <a:pt x="206883" y="29337"/>
                  </a:lnTo>
                  <a:lnTo>
                    <a:pt x="206883" y="84868"/>
                  </a:lnTo>
                  <a:cubicBezTo>
                    <a:pt x="206883" y="90964"/>
                    <a:pt x="211836" y="96012"/>
                    <a:pt x="218027" y="96012"/>
                  </a:cubicBezTo>
                  <a:lnTo>
                    <a:pt x="273558" y="96012"/>
                  </a:lnTo>
                  <a:lnTo>
                    <a:pt x="273558" y="182118"/>
                  </a:lnTo>
                  <a:cubicBezTo>
                    <a:pt x="273558" y="182118"/>
                    <a:pt x="240792" y="214884"/>
                    <a:pt x="240792" y="214884"/>
                  </a:cubicBezTo>
                  <a:lnTo>
                    <a:pt x="225076" y="230600"/>
                  </a:lnTo>
                  <a:cubicBezTo>
                    <a:pt x="223838" y="231839"/>
                    <a:pt x="222980" y="233267"/>
                    <a:pt x="222409" y="234982"/>
                  </a:cubicBezTo>
                  <a:lnTo>
                    <a:pt x="206692" y="282035"/>
                  </a:lnTo>
                  <a:cubicBezTo>
                    <a:pt x="205359" y="286036"/>
                    <a:pt x="206407" y="290417"/>
                    <a:pt x="209360" y="293370"/>
                  </a:cubicBezTo>
                  <a:cubicBezTo>
                    <a:pt x="212312" y="296323"/>
                    <a:pt x="216694" y="297371"/>
                    <a:pt x="220694" y="296037"/>
                  </a:cubicBezTo>
                  <a:lnTo>
                    <a:pt x="267748" y="280321"/>
                  </a:lnTo>
                  <a:cubicBezTo>
                    <a:pt x="269367" y="279749"/>
                    <a:pt x="270891" y="278892"/>
                    <a:pt x="272129" y="277654"/>
                  </a:cubicBezTo>
                  <a:lnTo>
                    <a:pt x="273463" y="276320"/>
                  </a:lnTo>
                  <a:lnTo>
                    <a:pt x="273463" y="352806"/>
                  </a:lnTo>
                  <a:lnTo>
                    <a:pt x="273558" y="352806"/>
                  </a:lnTo>
                  <a:close/>
                  <a:moveTo>
                    <a:pt x="248317" y="238411"/>
                  </a:moveTo>
                  <a:lnTo>
                    <a:pt x="264033" y="254127"/>
                  </a:lnTo>
                  <a:lnTo>
                    <a:pt x="258032" y="260128"/>
                  </a:lnTo>
                  <a:lnTo>
                    <a:pt x="234506" y="267938"/>
                  </a:lnTo>
                  <a:lnTo>
                    <a:pt x="242316" y="244412"/>
                  </a:lnTo>
                  <a:lnTo>
                    <a:pt x="248317" y="238411"/>
                  </a:lnTo>
                  <a:close/>
                  <a:moveTo>
                    <a:pt x="279749" y="238411"/>
                  </a:moveTo>
                  <a:lnTo>
                    <a:pt x="264033" y="222694"/>
                  </a:lnTo>
                  <a:cubicBezTo>
                    <a:pt x="272415" y="214313"/>
                    <a:pt x="309563" y="177165"/>
                    <a:pt x="317373" y="169259"/>
                  </a:cubicBezTo>
                  <a:lnTo>
                    <a:pt x="333089" y="184976"/>
                  </a:lnTo>
                  <a:lnTo>
                    <a:pt x="279749" y="238411"/>
                  </a:lnTo>
                  <a:close/>
                  <a:moveTo>
                    <a:pt x="360236" y="157829"/>
                  </a:moveTo>
                  <a:lnTo>
                    <a:pt x="348806" y="169259"/>
                  </a:lnTo>
                  <a:lnTo>
                    <a:pt x="333089" y="153543"/>
                  </a:lnTo>
                  <a:lnTo>
                    <a:pt x="344519" y="142113"/>
                  </a:lnTo>
                  <a:cubicBezTo>
                    <a:pt x="348806" y="137827"/>
                    <a:pt x="355854" y="137827"/>
                    <a:pt x="360236" y="142113"/>
                  </a:cubicBezTo>
                  <a:cubicBezTo>
                    <a:pt x="364522" y="146399"/>
                    <a:pt x="364617" y="153448"/>
                    <a:pt x="360236" y="15782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47"/>
            <p:cNvSpPr/>
            <p:nvPr/>
          </p:nvSpPr>
          <p:spPr>
            <a:xfrm>
              <a:off x="2845299" y="1004030"/>
              <a:ext cx="190500" cy="28575"/>
            </a:xfrm>
            <a:custGeom>
              <a:rect b="b" l="l" r="r" t="t"/>
              <a:pathLst>
                <a:path extrusionOk="0" h="28575" w="190500">
                  <a:moveTo>
                    <a:pt x="173736" y="7144"/>
                  </a:move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cubicBezTo>
                    <a:pt x="7144" y="24479"/>
                    <a:pt x="12097" y="29432"/>
                    <a:pt x="18288" y="29432"/>
                  </a:cubicBezTo>
                  <a:lnTo>
                    <a:pt x="173736" y="29432"/>
                  </a:lnTo>
                  <a:cubicBezTo>
                    <a:pt x="179832" y="29432"/>
                    <a:pt x="184880" y="24479"/>
                    <a:pt x="184880" y="18288"/>
                  </a:cubicBezTo>
                  <a:cubicBezTo>
                    <a:pt x="184880" y="12097"/>
                    <a:pt x="179832" y="7144"/>
                    <a:pt x="173736" y="71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47"/>
            <p:cNvSpPr/>
            <p:nvPr/>
          </p:nvSpPr>
          <p:spPr>
            <a:xfrm>
              <a:off x="2845204" y="1048416"/>
              <a:ext cx="142875" cy="28575"/>
            </a:xfrm>
            <a:custGeom>
              <a:rect b="b" l="l" r="r" t="t"/>
              <a:pathLst>
                <a:path extrusionOk="0" h="28575" w="142875">
                  <a:moveTo>
                    <a:pt x="129350" y="7144"/>
                  </a:move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cubicBezTo>
                    <a:pt x="7144" y="24384"/>
                    <a:pt x="12097" y="29432"/>
                    <a:pt x="18288" y="29432"/>
                  </a:cubicBezTo>
                  <a:lnTo>
                    <a:pt x="129350" y="29432"/>
                  </a:lnTo>
                  <a:cubicBezTo>
                    <a:pt x="135446" y="29432"/>
                    <a:pt x="140494" y="24479"/>
                    <a:pt x="140494" y="18288"/>
                  </a:cubicBezTo>
                  <a:cubicBezTo>
                    <a:pt x="140494" y="12097"/>
                    <a:pt x="135541" y="7144"/>
                    <a:pt x="129350" y="71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47"/>
            <p:cNvSpPr/>
            <p:nvPr/>
          </p:nvSpPr>
          <p:spPr>
            <a:xfrm>
              <a:off x="2845204" y="1092803"/>
              <a:ext cx="142875" cy="28575"/>
            </a:xfrm>
            <a:custGeom>
              <a:rect b="b" l="l" r="r" t="t"/>
              <a:pathLst>
                <a:path extrusionOk="0" h="28575" w="142875">
                  <a:moveTo>
                    <a:pt x="129350" y="7144"/>
                  </a:move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cubicBezTo>
                    <a:pt x="7144" y="24384"/>
                    <a:pt x="12097" y="29432"/>
                    <a:pt x="18288" y="29432"/>
                  </a:cubicBezTo>
                  <a:lnTo>
                    <a:pt x="129350" y="29432"/>
                  </a:lnTo>
                  <a:cubicBezTo>
                    <a:pt x="135446" y="29432"/>
                    <a:pt x="140494" y="24479"/>
                    <a:pt x="140494" y="18288"/>
                  </a:cubicBezTo>
                  <a:cubicBezTo>
                    <a:pt x="140494" y="12097"/>
                    <a:pt x="135541" y="7144"/>
                    <a:pt x="129350" y="71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47"/>
            <p:cNvSpPr/>
            <p:nvPr/>
          </p:nvSpPr>
          <p:spPr>
            <a:xfrm>
              <a:off x="2845204" y="1137189"/>
              <a:ext cx="142875" cy="28575"/>
            </a:xfrm>
            <a:custGeom>
              <a:rect b="b" l="l" r="r" t="t"/>
              <a:pathLst>
                <a:path extrusionOk="0" h="28575" w="142875">
                  <a:moveTo>
                    <a:pt x="129350" y="7144"/>
                  </a:move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cubicBezTo>
                    <a:pt x="7144" y="24384"/>
                    <a:pt x="12097" y="29432"/>
                    <a:pt x="18288" y="29432"/>
                  </a:cubicBezTo>
                  <a:lnTo>
                    <a:pt x="129350" y="29432"/>
                  </a:lnTo>
                  <a:cubicBezTo>
                    <a:pt x="135446" y="29432"/>
                    <a:pt x="140494" y="24479"/>
                    <a:pt x="140494" y="18288"/>
                  </a:cubicBezTo>
                  <a:cubicBezTo>
                    <a:pt x="140494" y="12097"/>
                    <a:pt x="135541" y="7144"/>
                    <a:pt x="129350" y="71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47"/>
            <p:cNvSpPr/>
            <p:nvPr/>
          </p:nvSpPr>
          <p:spPr>
            <a:xfrm>
              <a:off x="2934167" y="1205293"/>
              <a:ext cx="95250" cy="28575"/>
            </a:xfrm>
            <a:custGeom>
              <a:rect b="b" l="l" r="r" t="t"/>
              <a:pathLst>
                <a:path extrusionOk="0" h="28575" w="95250">
                  <a:moveTo>
                    <a:pt x="84868" y="7144"/>
                  </a:move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cubicBezTo>
                    <a:pt x="7144" y="24479"/>
                    <a:pt x="12097" y="29432"/>
                    <a:pt x="18288" y="29432"/>
                  </a:cubicBezTo>
                  <a:lnTo>
                    <a:pt x="84868" y="29432"/>
                  </a:lnTo>
                  <a:cubicBezTo>
                    <a:pt x="90964" y="29432"/>
                    <a:pt x="96012" y="24479"/>
                    <a:pt x="96012" y="18288"/>
                  </a:cubicBezTo>
                  <a:cubicBezTo>
                    <a:pt x="96012" y="12097"/>
                    <a:pt x="90964" y="7144"/>
                    <a:pt x="84868" y="71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6" name="Google Shape;516;p47"/>
          <p:cNvGrpSpPr/>
          <p:nvPr/>
        </p:nvGrpSpPr>
        <p:grpSpPr>
          <a:xfrm>
            <a:off x="6297912" y="2204790"/>
            <a:ext cx="292894" cy="292894"/>
            <a:chOff x="4144033" y="2229040"/>
            <a:chExt cx="390525" cy="390525"/>
          </a:xfrm>
        </p:grpSpPr>
        <p:sp>
          <p:nvSpPr>
            <p:cNvPr id="517" name="Google Shape;517;p47"/>
            <p:cNvSpPr/>
            <p:nvPr/>
          </p:nvSpPr>
          <p:spPr>
            <a:xfrm>
              <a:off x="4144033" y="2229040"/>
              <a:ext cx="390525" cy="390525"/>
            </a:xfrm>
            <a:custGeom>
              <a:rect b="b" l="l" r="r" t="t"/>
              <a:pathLst>
                <a:path extrusionOk="0" h="390525" w="390525">
                  <a:moveTo>
                    <a:pt x="352806" y="96012"/>
                  </a:moveTo>
                  <a:lnTo>
                    <a:pt x="297275" y="96012"/>
                  </a:lnTo>
                  <a:lnTo>
                    <a:pt x="297275" y="40481"/>
                  </a:lnTo>
                  <a:cubicBezTo>
                    <a:pt x="297275" y="22098"/>
                    <a:pt x="282321" y="7144"/>
                    <a:pt x="263938" y="7144"/>
                  </a:cubicBezTo>
                  <a:lnTo>
                    <a:pt x="40481" y="7144"/>
                  </a:lnTo>
                  <a:cubicBezTo>
                    <a:pt x="22098" y="7144"/>
                    <a:pt x="7144" y="22098"/>
                    <a:pt x="7144" y="40481"/>
                  </a:cubicBezTo>
                  <a:lnTo>
                    <a:pt x="7144" y="352806"/>
                  </a:lnTo>
                  <a:cubicBezTo>
                    <a:pt x="7144" y="371189"/>
                    <a:pt x="22098" y="386143"/>
                    <a:pt x="40481" y="386143"/>
                  </a:cubicBezTo>
                  <a:lnTo>
                    <a:pt x="352806" y="386143"/>
                  </a:lnTo>
                  <a:cubicBezTo>
                    <a:pt x="371189" y="386143"/>
                    <a:pt x="386143" y="371189"/>
                    <a:pt x="386143" y="352806"/>
                  </a:cubicBezTo>
                  <a:lnTo>
                    <a:pt x="386143" y="129350"/>
                  </a:lnTo>
                  <a:cubicBezTo>
                    <a:pt x="386048" y="110966"/>
                    <a:pt x="371189" y="96012"/>
                    <a:pt x="352806" y="96012"/>
                  </a:cubicBezTo>
                  <a:close/>
                  <a:moveTo>
                    <a:pt x="40481" y="29432"/>
                  </a:moveTo>
                  <a:lnTo>
                    <a:pt x="264033" y="29432"/>
                  </a:lnTo>
                  <a:cubicBezTo>
                    <a:pt x="270129" y="29432"/>
                    <a:pt x="275177" y="34385"/>
                    <a:pt x="275177" y="40576"/>
                  </a:cubicBezTo>
                  <a:lnTo>
                    <a:pt x="275177" y="51721"/>
                  </a:lnTo>
                  <a:lnTo>
                    <a:pt x="29432" y="51721"/>
                  </a:lnTo>
                  <a:lnTo>
                    <a:pt x="29432" y="40576"/>
                  </a:lnTo>
                  <a:cubicBezTo>
                    <a:pt x="29337" y="34385"/>
                    <a:pt x="34290" y="29432"/>
                    <a:pt x="40481" y="29432"/>
                  </a:cubicBezTo>
                  <a:close/>
                  <a:moveTo>
                    <a:pt x="29337" y="352806"/>
                  </a:moveTo>
                  <a:lnTo>
                    <a:pt x="29337" y="319468"/>
                  </a:lnTo>
                  <a:lnTo>
                    <a:pt x="186214" y="319468"/>
                  </a:lnTo>
                  <a:lnTo>
                    <a:pt x="186214" y="352806"/>
                  </a:lnTo>
                  <a:cubicBezTo>
                    <a:pt x="186214" y="356711"/>
                    <a:pt x="186880" y="360426"/>
                    <a:pt x="188119" y="363950"/>
                  </a:cubicBezTo>
                  <a:lnTo>
                    <a:pt x="40481" y="363950"/>
                  </a:lnTo>
                  <a:cubicBezTo>
                    <a:pt x="34290" y="363950"/>
                    <a:pt x="29337" y="358997"/>
                    <a:pt x="29337" y="352806"/>
                  </a:cubicBezTo>
                  <a:close/>
                  <a:moveTo>
                    <a:pt x="186214" y="129350"/>
                  </a:moveTo>
                  <a:lnTo>
                    <a:pt x="186214" y="297371"/>
                  </a:lnTo>
                  <a:lnTo>
                    <a:pt x="29337" y="297371"/>
                  </a:lnTo>
                  <a:lnTo>
                    <a:pt x="29337" y="73819"/>
                  </a:lnTo>
                  <a:lnTo>
                    <a:pt x="275082" y="73819"/>
                  </a:lnTo>
                  <a:lnTo>
                    <a:pt x="275082" y="96012"/>
                  </a:lnTo>
                  <a:lnTo>
                    <a:pt x="219551" y="96012"/>
                  </a:lnTo>
                  <a:cubicBezTo>
                    <a:pt x="201168" y="96012"/>
                    <a:pt x="186214" y="110966"/>
                    <a:pt x="186214" y="129350"/>
                  </a:cubicBezTo>
                  <a:close/>
                  <a:moveTo>
                    <a:pt x="352806" y="363950"/>
                  </a:moveTo>
                  <a:lnTo>
                    <a:pt x="219551" y="363950"/>
                  </a:lnTo>
                  <a:cubicBezTo>
                    <a:pt x="213455" y="363950"/>
                    <a:pt x="208407" y="358997"/>
                    <a:pt x="208407" y="352806"/>
                  </a:cubicBezTo>
                  <a:lnTo>
                    <a:pt x="208407" y="341662"/>
                  </a:lnTo>
                  <a:lnTo>
                    <a:pt x="363855" y="341662"/>
                  </a:lnTo>
                  <a:lnTo>
                    <a:pt x="363855" y="352806"/>
                  </a:lnTo>
                  <a:cubicBezTo>
                    <a:pt x="363855" y="358997"/>
                    <a:pt x="358902" y="363950"/>
                    <a:pt x="352806" y="363950"/>
                  </a:cubicBezTo>
                  <a:close/>
                  <a:moveTo>
                    <a:pt x="363855" y="319564"/>
                  </a:moveTo>
                  <a:lnTo>
                    <a:pt x="208407" y="319564"/>
                  </a:lnTo>
                  <a:lnTo>
                    <a:pt x="208407" y="162687"/>
                  </a:lnTo>
                  <a:lnTo>
                    <a:pt x="363855" y="162687"/>
                  </a:lnTo>
                  <a:lnTo>
                    <a:pt x="363855" y="319564"/>
                  </a:lnTo>
                  <a:close/>
                  <a:moveTo>
                    <a:pt x="363855" y="140398"/>
                  </a:moveTo>
                  <a:lnTo>
                    <a:pt x="208407" y="140398"/>
                  </a:lnTo>
                  <a:lnTo>
                    <a:pt x="208407" y="129254"/>
                  </a:lnTo>
                  <a:cubicBezTo>
                    <a:pt x="208407" y="123158"/>
                    <a:pt x="213360" y="118110"/>
                    <a:pt x="219551" y="118110"/>
                  </a:cubicBezTo>
                  <a:lnTo>
                    <a:pt x="352806" y="118110"/>
                  </a:lnTo>
                  <a:cubicBezTo>
                    <a:pt x="358902" y="118110"/>
                    <a:pt x="363950" y="123063"/>
                    <a:pt x="363950" y="129254"/>
                  </a:cubicBezTo>
                  <a:lnTo>
                    <a:pt x="363950" y="14039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47"/>
            <p:cNvSpPr/>
            <p:nvPr/>
          </p:nvSpPr>
          <p:spPr>
            <a:xfrm>
              <a:off x="4188419" y="2317908"/>
              <a:ext cx="123825" cy="95250"/>
            </a:xfrm>
            <a:custGeom>
              <a:rect b="b" l="l" r="r" t="t"/>
              <a:pathLst>
                <a:path extrusionOk="0" h="95250" w="123825">
                  <a:moveTo>
                    <a:pt x="107061" y="7144"/>
                  </a:move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lnTo>
                    <a:pt x="7144" y="84868"/>
                  </a:lnTo>
                  <a:cubicBezTo>
                    <a:pt x="7144" y="90964"/>
                    <a:pt x="12097" y="96012"/>
                    <a:pt x="18288" y="96012"/>
                  </a:cubicBezTo>
                  <a:lnTo>
                    <a:pt x="107061" y="96012"/>
                  </a:lnTo>
                  <a:cubicBezTo>
                    <a:pt x="113157" y="96012"/>
                    <a:pt x="118205" y="91059"/>
                    <a:pt x="118205" y="84868"/>
                  </a:cubicBezTo>
                  <a:lnTo>
                    <a:pt x="118205" y="18288"/>
                  </a:lnTo>
                  <a:cubicBezTo>
                    <a:pt x="118205" y="12097"/>
                    <a:pt x="113252" y="7144"/>
                    <a:pt x="107061" y="7144"/>
                  </a:cubicBezTo>
                  <a:close/>
                  <a:moveTo>
                    <a:pt x="96012" y="73723"/>
                  </a:moveTo>
                  <a:lnTo>
                    <a:pt x="29433" y="73723"/>
                  </a:lnTo>
                  <a:lnTo>
                    <a:pt x="29433" y="29337"/>
                  </a:lnTo>
                  <a:lnTo>
                    <a:pt x="96012" y="29337"/>
                  </a:lnTo>
                  <a:lnTo>
                    <a:pt x="96012" y="7372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47"/>
            <p:cNvSpPr/>
            <p:nvPr/>
          </p:nvSpPr>
          <p:spPr>
            <a:xfrm>
              <a:off x="4188060" y="2428970"/>
              <a:ext cx="76200" cy="28575"/>
            </a:xfrm>
            <a:custGeom>
              <a:rect b="b" l="l" r="r" t="t"/>
              <a:pathLst>
                <a:path extrusionOk="0" h="28575" w="76200">
                  <a:moveTo>
                    <a:pt x="62653" y="7144"/>
                  </a:moveTo>
                  <a:lnTo>
                    <a:pt x="18552" y="7144"/>
                  </a:lnTo>
                  <a:cubicBezTo>
                    <a:pt x="12838" y="7144"/>
                    <a:pt x="7884" y="11335"/>
                    <a:pt x="7218" y="16954"/>
                  </a:cubicBezTo>
                  <a:cubicBezTo>
                    <a:pt x="6456" y="23622"/>
                    <a:pt x="11694" y="29337"/>
                    <a:pt x="18267" y="29337"/>
                  </a:cubicBezTo>
                  <a:lnTo>
                    <a:pt x="62367" y="29337"/>
                  </a:lnTo>
                  <a:cubicBezTo>
                    <a:pt x="68082" y="29337"/>
                    <a:pt x="73035" y="25146"/>
                    <a:pt x="73702" y="19526"/>
                  </a:cubicBezTo>
                  <a:cubicBezTo>
                    <a:pt x="74464" y="12764"/>
                    <a:pt x="69225" y="7144"/>
                    <a:pt x="62653" y="71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47"/>
            <p:cNvSpPr/>
            <p:nvPr/>
          </p:nvSpPr>
          <p:spPr>
            <a:xfrm>
              <a:off x="4367225" y="2406681"/>
              <a:ext cx="123825" cy="28575"/>
            </a:xfrm>
            <a:custGeom>
              <a:rect b="b" l="l" r="r" t="t"/>
              <a:pathLst>
                <a:path extrusionOk="0" h="28575" w="123825">
                  <a:moveTo>
                    <a:pt x="107039" y="7144"/>
                  </a:moveTo>
                  <a:lnTo>
                    <a:pt x="18552" y="7144"/>
                  </a:lnTo>
                  <a:cubicBezTo>
                    <a:pt x="12837" y="7144"/>
                    <a:pt x="7884" y="11335"/>
                    <a:pt x="7218" y="16954"/>
                  </a:cubicBezTo>
                  <a:cubicBezTo>
                    <a:pt x="6455" y="23622"/>
                    <a:pt x="11694" y="29337"/>
                    <a:pt x="18266" y="29337"/>
                  </a:cubicBezTo>
                  <a:lnTo>
                    <a:pt x="106754" y="29337"/>
                  </a:lnTo>
                  <a:cubicBezTo>
                    <a:pt x="112469" y="29337"/>
                    <a:pt x="117422" y="25146"/>
                    <a:pt x="118088" y="19526"/>
                  </a:cubicBezTo>
                  <a:cubicBezTo>
                    <a:pt x="118755" y="12859"/>
                    <a:pt x="113516" y="7144"/>
                    <a:pt x="107039" y="71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47"/>
            <p:cNvSpPr/>
            <p:nvPr/>
          </p:nvSpPr>
          <p:spPr>
            <a:xfrm>
              <a:off x="4367130" y="2451163"/>
              <a:ext cx="76200" cy="28575"/>
            </a:xfrm>
            <a:custGeom>
              <a:rect b="b" l="l" r="r" t="t"/>
              <a:pathLst>
                <a:path extrusionOk="0" h="28575" w="76200">
                  <a:moveTo>
                    <a:pt x="62653" y="7144"/>
                  </a:moveTo>
                  <a:lnTo>
                    <a:pt x="18552" y="7144"/>
                  </a:lnTo>
                  <a:cubicBezTo>
                    <a:pt x="12837" y="7144"/>
                    <a:pt x="7884" y="11335"/>
                    <a:pt x="7218" y="16954"/>
                  </a:cubicBezTo>
                  <a:cubicBezTo>
                    <a:pt x="6455" y="23622"/>
                    <a:pt x="11694" y="29337"/>
                    <a:pt x="18267" y="29337"/>
                  </a:cubicBezTo>
                  <a:lnTo>
                    <a:pt x="62367" y="29337"/>
                  </a:lnTo>
                  <a:cubicBezTo>
                    <a:pt x="68082" y="29337"/>
                    <a:pt x="73035" y="25146"/>
                    <a:pt x="73702" y="19526"/>
                  </a:cubicBezTo>
                  <a:cubicBezTo>
                    <a:pt x="74464" y="12763"/>
                    <a:pt x="69225" y="7144"/>
                    <a:pt x="62653" y="71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2" name="Google Shape;522;p47"/>
          <p:cNvSpPr/>
          <p:nvPr/>
        </p:nvSpPr>
        <p:spPr>
          <a:xfrm>
            <a:off x="4103400" y="925300"/>
            <a:ext cx="43359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 sz="2100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Обобщение рекомендаций</a:t>
            </a:r>
            <a:endParaRPr sz="2100">
              <a:solidFill>
                <a:schemeClr val="accent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523" name="Google Shape;523;p47"/>
          <p:cNvSpPr txBox="1"/>
          <p:nvPr/>
        </p:nvSpPr>
        <p:spPr>
          <a:xfrm>
            <a:off x="4057900" y="1276200"/>
            <a:ext cx="4256700" cy="5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" sz="900">
                <a:solidFill>
                  <a:schemeClr val="dk1"/>
                </a:solidFill>
                <a:highlight>
                  <a:srgbClr val="FFFFFF"/>
                </a:highlight>
              </a:rPr>
              <a:t>Для каждого депутата, если была необходимость, была сформулирована рекомендация. Наиболее часто встречающиеся рекомендации:</a:t>
            </a:r>
            <a:endParaRPr sz="900"/>
          </a:p>
        </p:txBody>
      </p:sp>
      <p:grpSp>
        <p:nvGrpSpPr>
          <p:cNvPr id="524" name="Google Shape;524;p47"/>
          <p:cNvGrpSpPr/>
          <p:nvPr/>
        </p:nvGrpSpPr>
        <p:grpSpPr>
          <a:xfrm>
            <a:off x="6340763" y="3394406"/>
            <a:ext cx="207169" cy="292894"/>
            <a:chOff x="2838917" y="2241041"/>
            <a:chExt cx="276225" cy="390525"/>
          </a:xfrm>
        </p:grpSpPr>
        <p:sp>
          <p:nvSpPr>
            <p:cNvPr id="525" name="Google Shape;525;p47"/>
            <p:cNvSpPr/>
            <p:nvPr/>
          </p:nvSpPr>
          <p:spPr>
            <a:xfrm>
              <a:off x="2838917" y="2241041"/>
              <a:ext cx="276225" cy="390525"/>
            </a:xfrm>
            <a:custGeom>
              <a:rect b="b" l="l" r="r" t="t"/>
              <a:pathLst>
                <a:path extrusionOk="0" h="390525" w="276225">
                  <a:moveTo>
                    <a:pt x="240316" y="7144"/>
                  </a:moveTo>
                  <a:lnTo>
                    <a:pt x="40481" y="7144"/>
                  </a:lnTo>
                  <a:cubicBezTo>
                    <a:pt x="22098" y="7144"/>
                    <a:pt x="7144" y="22098"/>
                    <a:pt x="7144" y="40481"/>
                  </a:cubicBezTo>
                  <a:lnTo>
                    <a:pt x="7144" y="352806"/>
                  </a:lnTo>
                  <a:cubicBezTo>
                    <a:pt x="7144" y="371189"/>
                    <a:pt x="22098" y="386144"/>
                    <a:pt x="40481" y="386144"/>
                  </a:cubicBezTo>
                  <a:lnTo>
                    <a:pt x="240316" y="386144"/>
                  </a:lnTo>
                  <a:cubicBezTo>
                    <a:pt x="258699" y="386144"/>
                    <a:pt x="273653" y="371189"/>
                    <a:pt x="273653" y="352806"/>
                  </a:cubicBezTo>
                  <a:lnTo>
                    <a:pt x="273653" y="40481"/>
                  </a:lnTo>
                  <a:cubicBezTo>
                    <a:pt x="273558" y="22098"/>
                    <a:pt x="258699" y="7144"/>
                    <a:pt x="240316" y="7144"/>
                  </a:cubicBezTo>
                  <a:close/>
                  <a:moveTo>
                    <a:pt x="240316" y="363950"/>
                  </a:moveTo>
                  <a:lnTo>
                    <a:pt x="40481" y="363950"/>
                  </a:lnTo>
                  <a:cubicBezTo>
                    <a:pt x="34385" y="363950"/>
                    <a:pt x="29337" y="358997"/>
                    <a:pt x="29337" y="352806"/>
                  </a:cubicBezTo>
                  <a:lnTo>
                    <a:pt x="29337" y="319469"/>
                  </a:lnTo>
                  <a:lnTo>
                    <a:pt x="251365" y="319469"/>
                  </a:lnTo>
                  <a:lnTo>
                    <a:pt x="251365" y="352806"/>
                  </a:lnTo>
                  <a:cubicBezTo>
                    <a:pt x="251365" y="358902"/>
                    <a:pt x="246412" y="363950"/>
                    <a:pt x="240316" y="363950"/>
                  </a:cubicBezTo>
                  <a:close/>
                  <a:moveTo>
                    <a:pt x="251365" y="297275"/>
                  </a:moveTo>
                  <a:lnTo>
                    <a:pt x="29337" y="297275"/>
                  </a:lnTo>
                  <a:lnTo>
                    <a:pt x="29337" y="73724"/>
                  </a:lnTo>
                  <a:lnTo>
                    <a:pt x="251365" y="73724"/>
                  </a:lnTo>
                  <a:lnTo>
                    <a:pt x="251365" y="297275"/>
                  </a:lnTo>
                  <a:close/>
                  <a:moveTo>
                    <a:pt x="251365" y="51625"/>
                  </a:moveTo>
                  <a:lnTo>
                    <a:pt x="29337" y="51625"/>
                  </a:lnTo>
                  <a:lnTo>
                    <a:pt x="29337" y="40481"/>
                  </a:lnTo>
                  <a:cubicBezTo>
                    <a:pt x="29337" y="34385"/>
                    <a:pt x="34290" y="29337"/>
                    <a:pt x="40481" y="29337"/>
                  </a:cubicBezTo>
                  <a:lnTo>
                    <a:pt x="240316" y="29337"/>
                  </a:lnTo>
                  <a:cubicBezTo>
                    <a:pt x="246412" y="29337"/>
                    <a:pt x="251460" y="34290"/>
                    <a:pt x="251460" y="40481"/>
                  </a:cubicBezTo>
                  <a:lnTo>
                    <a:pt x="251460" y="5162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47"/>
            <p:cNvSpPr/>
            <p:nvPr/>
          </p:nvSpPr>
          <p:spPr>
            <a:xfrm>
              <a:off x="2883018" y="2398013"/>
              <a:ext cx="57150" cy="57150"/>
            </a:xfrm>
            <a:custGeom>
              <a:rect b="b" l="l" r="r" t="t"/>
              <a:pathLst>
                <a:path extrusionOk="0" h="57150" w="57150">
                  <a:moveTo>
                    <a:pt x="29337" y="7144"/>
                  </a:moveTo>
                  <a:cubicBezTo>
                    <a:pt x="17050" y="7144"/>
                    <a:pt x="7144" y="17145"/>
                    <a:pt x="7144" y="29337"/>
                  </a:cubicBezTo>
                  <a:cubicBezTo>
                    <a:pt x="7144" y="41624"/>
                    <a:pt x="17145" y="51530"/>
                    <a:pt x="29337" y="51530"/>
                  </a:cubicBezTo>
                  <a:cubicBezTo>
                    <a:pt x="41624" y="51530"/>
                    <a:pt x="51530" y="41529"/>
                    <a:pt x="51530" y="29337"/>
                  </a:cubicBezTo>
                  <a:cubicBezTo>
                    <a:pt x="51625" y="17050"/>
                    <a:pt x="41624" y="7144"/>
                    <a:pt x="29337" y="71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47"/>
            <p:cNvSpPr/>
            <p:nvPr/>
          </p:nvSpPr>
          <p:spPr>
            <a:xfrm>
              <a:off x="2949693" y="2398013"/>
              <a:ext cx="57150" cy="57150"/>
            </a:xfrm>
            <a:custGeom>
              <a:rect b="b" l="l" r="r" t="t"/>
              <a:pathLst>
                <a:path extrusionOk="0" h="57150" w="57150">
                  <a:moveTo>
                    <a:pt x="29337" y="7144"/>
                  </a:moveTo>
                  <a:cubicBezTo>
                    <a:pt x="17050" y="7144"/>
                    <a:pt x="7144" y="17145"/>
                    <a:pt x="7144" y="29337"/>
                  </a:cubicBezTo>
                  <a:cubicBezTo>
                    <a:pt x="7144" y="41624"/>
                    <a:pt x="17145" y="51530"/>
                    <a:pt x="29337" y="51530"/>
                  </a:cubicBezTo>
                  <a:cubicBezTo>
                    <a:pt x="41624" y="51530"/>
                    <a:pt x="51530" y="41529"/>
                    <a:pt x="51530" y="29337"/>
                  </a:cubicBezTo>
                  <a:cubicBezTo>
                    <a:pt x="51530" y="17050"/>
                    <a:pt x="41529" y="7144"/>
                    <a:pt x="29337" y="71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47"/>
            <p:cNvSpPr/>
            <p:nvPr/>
          </p:nvSpPr>
          <p:spPr>
            <a:xfrm>
              <a:off x="3016273" y="2398013"/>
              <a:ext cx="57150" cy="57150"/>
            </a:xfrm>
            <a:custGeom>
              <a:rect b="b" l="l" r="r" t="t"/>
              <a:pathLst>
                <a:path extrusionOk="0" h="57150" w="57150">
                  <a:moveTo>
                    <a:pt x="29337" y="7144"/>
                  </a:moveTo>
                  <a:cubicBezTo>
                    <a:pt x="17050" y="7144"/>
                    <a:pt x="7144" y="17145"/>
                    <a:pt x="7144" y="29337"/>
                  </a:cubicBezTo>
                  <a:cubicBezTo>
                    <a:pt x="7144" y="41624"/>
                    <a:pt x="17145" y="51530"/>
                    <a:pt x="29337" y="51530"/>
                  </a:cubicBezTo>
                  <a:cubicBezTo>
                    <a:pt x="41624" y="51530"/>
                    <a:pt x="51530" y="41529"/>
                    <a:pt x="51530" y="29337"/>
                  </a:cubicBezTo>
                  <a:cubicBezTo>
                    <a:pt x="51530" y="17050"/>
                    <a:pt x="41624" y="7144"/>
                    <a:pt x="29337" y="71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9" name="Google Shape;529;p47"/>
          <p:cNvGrpSpPr/>
          <p:nvPr/>
        </p:nvGrpSpPr>
        <p:grpSpPr>
          <a:xfrm>
            <a:off x="3800792" y="3394395"/>
            <a:ext cx="278606" cy="292894"/>
            <a:chOff x="4143556" y="4903660"/>
            <a:chExt cx="371475" cy="390525"/>
          </a:xfrm>
        </p:grpSpPr>
        <p:sp>
          <p:nvSpPr>
            <p:cNvPr id="530" name="Google Shape;530;p47"/>
            <p:cNvSpPr/>
            <p:nvPr/>
          </p:nvSpPr>
          <p:spPr>
            <a:xfrm>
              <a:off x="4143556" y="4903660"/>
              <a:ext cx="371475" cy="390525"/>
            </a:xfrm>
            <a:custGeom>
              <a:rect b="b" l="l" r="r" t="t"/>
              <a:pathLst>
                <a:path extrusionOk="0" h="390525" w="371475">
                  <a:moveTo>
                    <a:pt x="340709" y="123730"/>
                  </a:moveTo>
                  <a:cubicBezTo>
                    <a:pt x="335471" y="58579"/>
                    <a:pt x="280416" y="7144"/>
                    <a:pt x="213455" y="7144"/>
                  </a:cubicBezTo>
                  <a:lnTo>
                    <a:pt x="163639" y="7144"/>
                  </a:lnTo>
                  <a:cubicBezTo>
                    <a:pt x="96488" y="7144"/>
                    <a:pt x="41243" y="58579"/>
                    <a:pt x="36100" y="123825"/>
                  </a:cubicBezTo>
                  <a:cubicBezTo>
                    <a:pt x="19526" y="127635"/>
                    <a:pt x="7144" y="142589"/>
                    <a:pt x="7144" y="160306"/>
                  </a:cubicBezTo>
                  <a:lnTo>
                    <a:pt x="7144" y="221647"/>
                  </a:lnTo>
                  <a:cubicBezTo>
                    <a:pt x="7144" y="239363"/>
                    <a:pt x="19526" y="254222"/>
                    <a:pt x="36195" y="258128"/>
                  </a:cubicBezTo>
                  <a:cubicBezTo>
                    <a:pt x="41148" y="316801"/>
                    <a:pt x="88678" y="363760"/>
                    <a:pt x="148114" y="368237"/>
                  </a:cubicBezTo>
                  <a:cubicBezTo>
                    <a:pt x="152019" y="378714"/>
                    <a:pt x="162116" y="386143"/>
                    <a:pt x="173831" y="386143"/>
                  </a:cubicBezTo>
                  <a:lnTo>
                    <a:pt x="200311" y="386143"/>
                  </a:lnTo>
                  <a:cubicBezTo>
                    <a:pt x="215455" y="386143"/>
                    <a:pt x="227743" y="373856"/>
                    <a:pt x="227743" y="358712"/>
                  </a:cubicBezTo>
                  <a:lnTo>
                    <a:pt x="227743" y="355854"/>
                  </a:lnTo>
                  <a:cubicBezTo>
                    <a:pt x="227743" y="340709"/>
                    <a:pt x="215455" y="328422"/>
                    <a:pt x="200311" y="328422"/>
                  </a:cubicBezTo>
                  <a:lnTo>
                    <a:pt x="174022" y="328422"/>
                  </a:lnTo>
                  <a:cubicBezTo>
                    <a:pt x="162592" y="328422"/>
                    <a:pt x="152781" y="335471"/>
                    <a:pt x="148685" y="345472"/>
                  </a:cubicBezTo>
                  <a:cubicBezTo>
                    <a:pt x="101537" y="341186"/>
                    <a:pt x="63913" y="304133"/>
                    <a:pt x="59150" y="257651"/>
                  </a:cubicBezTo>
                  <a:cubicBezTo>
                    <a:pt x="66580" y="255746"/>
                    <a:pt x="73152" y="251555"/>
                    <a:pt x="78105" y="245840"/>
                  </a:cubicBezTo>
                  <a:cubicBezTo>
                    <a:pt x="98488" y="286131"/>
                    <a:pt x="140494" y="313849"/>
                    <a:pt x="188881" y="313849"/>
                  </a:cubicBezTo>
                  <a:cubicBezTo>
                    <a:pt x="237268" y="313849"/>
                    <a:pt x="279273" y="286131"/>
                    <a:pt x="299656" y="245840"/>
                  </a:cubicBezTo>
                  <a:cubicBezTo>
                    <a:pt x="306514" y="253746"/>
                    <a:pt x="316611" y="258794"/>
                    <a:pt x="327946" y="258794"/>
                  </a:cubicBezTo>
                  <a:lnTo>
                    <a:pt x="332422" y="258794"/>
                  </a:lnTo>
                  <a:cubicBezTo>
                    <a:pt x="353092" y="258794"/>
                    <a:pt x="369856" y="242030"/>
                    <a:pt x="369856" y="221361"/>
                  </a:cubicBezTo>
                  <a:lnTo>
                    <a:pt x="369856" y="160115"/>
                  </a:lnTo>
                  <a:cubicBezTo>
                    <a:pt x="369570" y="142399"/>
                    <a:pt x="357188" y="127540"/>
                    <a:pt x="340709" y="123730"/>
                  </a:cubicBezTo>
                  <a:close/>
                  <a:moveTo>
                    <a:pt x="173546" y="351282"/>
                  </a:moveTo>
                  <a:lnTo>
                    <a:pt x="200120" y="351282"/>
                  </a:lnTo>
                  <a:cubicBezTo>
                    <a:pt x="202978" y="351282"/>
                    <a:pt x="205359" y="353663"/>
                    <a:pt x="205359" y="356521"/>
                  </a:cubicBezTo>
                  <a:lnTo>
                    <a:pt x="205359" y="358712"/>
                  </a:lnTo>
                  <a:cubicBezTo>
                    <a:pt x="205359" y="361569"/>
                    <a:pt x="202978" y="363950"/>
                    <a:pt x="200120" y="363950"/>
                  </a:cubicBezTo>
                  <a:lnTo>
                    <a:pt x="173546" y="363950"/>
                  </a:lnTo>
                  <a:cubicBezTo>
                    <a:pt x="170688" y="363950"/>
                    <a:pt x="168307" y="361569"/>
                    <a:pt x="168307" y="358712"/>
                  </a:cubicBezTo>
                  <a:lnTo>
                    <a:pt x="168307" y="356521"/>
                  </a:lnTo>
                  <a:cubicBezTo>
                    <a:pt x="168307" y="353568"/>
                    <a:pt x="170593" y="351282"/>
                    <a:pt x="173546" y="351282"/>
                  </a:cubicBezTo>
                  <a:close/>
                  <a:moveTo>
                    <a:pt x="163354" y="29337"/>
                  </a:moveTo>
                  <a:lnTo>
                    <a:pt x="213265" y="29337"/>
                  </a:lnTo>
                  <a:cubicBezTo>
                    <a:pt x="268129" y="29337"/>
                    <a:pt x="313372" y="70961"/>
                    <a:pt x="318421" y="124015"/>
                  </a:cubicBezTo>
                  <a:cubicBezTo>
                    <a:pt x="310896" y="125921"/>
                    <a:pt x="304324" y="130207"/>
                    <a:pt x="299466" y="135826"/>
                  </a:cubicBezTo>
                  <a:cubicBezTo>
                    <a:pt x="279083" y="95440"/>
                    <a:pt x="236887" y="67628"/>
                    <a:pt x="188404" y="67628"/>
                  </a:cubicBezTo>
                  <a:cubicBezTo>
                    <a:pt x="139827" y="67628"/>
                    <a:pt x="97727" y="95440"/>
                    <a:pt x="77343" y="135826"/>
                  </a:cubicBezTo>
                  <a:cubicBezTo>
                    <a:pt x="72390" y="130112"/>
                    <a:pt x="65818" y="125921"/>
                    <a:pt x="58388" y="124015"/>
                  </a:cubicBezTo>
                  <a:cubicBezTo>
                    <a:pt x="63246" y="70961"/>
                    <a:pt x="108490" y="29337"/>
                    <a:pt x="163354" y="29337"/>
                  </a:cubicBezTo>
                  <a:close/>
                  <a:moveTo>
                    <a:pt x="48673" y="236601"/>
                  </a:moveTo>
                  <a:lnTo>
                    <a:pt x="44291" y="236601"/>
                  </a:lnTo>
                  <a:cubicBezTo>
                    <a:pt x="35909" y="236601"/>
                    <a:pt x="29051" y="229743"/>
                    <a:pt x="29051" y="221361"/>
                  </a:cubicBezTo>
                  <a:lnTo>
                    <a:pt x="29051" y="160020"/>
                  </a:lnTo>
                  <a:cubicBezTo>
                    <a:pt x="29051" y="151638"/>
                    <a:pt x="35909" y="144780"/>
                    <a:pt x="44291" y="144780"/>
                  </a:cubicBezTo>
                  <a:lnTo>
                    <a:pt x="48673" y="144780"/>
                  </a:lnTo>
                  <a:cubicBezTo>
                    <a:pt x="57055" y="144780"/>
                    <a:pt x="63913" y="151638"/>
                    <a:pt x="63913" y="160020"/>
                  </a:cubicBezTo>
                  <a:lnTo>
                    <a:pt x="63913" y="221361"/>
                  </a:lnTo>
                  <a:cubicBezTo>
                    <a:pt x="63913" y="229743"/>
                    <a:pt x="57150" y="236601"/>
                    <a:pt x="48673" y="236601"/>
                  </a:cubicBezTo>
                  <a:close/>
                  <a:moveTo>
                    <a:pt x="188309" y="291941"/>
                  </a:moveTo>
                  <a:cubicBezTo>
                    <a:pt x="132017" y="291941"/>
                    <a:pt x="86296" y="246602"/>
                    <a:pt x="86296" y="190881"/>
                  </a:cubicBezTo>
                  <a:cubicBezTo>
                    <a:pt x="86296" y="135160"/>
                    <a:pt x="132017" y="89821"/>
                    <a:pt x="188309" y="89821"/>
                  </a:cubicBezTo>
                  <a:cubicBezTo>
                    <a:pt x="244602" y="89821"/>
                    <a:pt x="290322" y="135160"/>
                    <a:pt x="290322" y="190881"/>
                  </a:cubicBezTo>
                  <a:cubicBezTo>
                    <a:pt x="290322" y="246602"/>
                    <a:pt x="244507" y="291941"/>
                    <a:pt x="188309" y="291941"/>
                  </a:cubicBezTo>
                  <a:close/>
                  <a:moveTo>
                    <a:pt x="332137" y="236601"/>
                  </a:moveTo>
                  <a:lnTo>
                    <a:pt x="327755" y="236601"/>
                  </a:lnTo>
                  <a:cubicBezTo>
                    <a:pt x="319373" y="236601"/>
                    <a:pt x="312515" y="229743"/>
                    <a:pt x="312515" y="221361"/>
                  </a:cubicBezTo>
                  <a:lnTo>
                    <a:pt x="312515" y="160020"/>
                  </a:lnTo>
                  <a:cubicBezTo>
                    <a:pt x="312515" y="151638"/>
                    <a:pt x="319373" y="144780"/>
                    <a:pt x="327755" y="144780"/>
                  </a:cubicBezTo>
                  <a:lnTo>
                    <a:pt x="332137" y="144780"/>
                  </a:lnTo>
                  <a:cubicBezTo>
                    <a:pt x="340519" y="144780"/>
                    <a:pt x="347377" y="151638"/>
                    <a:pt x="347377" y="160020"/>
                  </a:cubicBezTo>
                  <a:lnTo>
                    <a:pt x="347377" y="221361"/>
                  </a:lnTo>
                  <a:cubicBezTo>
                    <a:pt x="347377" y="229743"/>
                    <a:pt x="340614" y="236601"/>
                    <a:pt x="332137" y="23660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47"/>
            <p:cNvSpPr/>
            <p:nvPr/>
          </p:nvSpPr>
          <p:spPr>
            <a:xfrm>
              <a:off x="4275097" y="5041984"/>
              <a:ext cx="28575" cy="38100"/>
            </a:xfrm>
            <a:custGeom>
              <a:rect b="b" l="l" r="r" t="t"/>
              <a:pathLst>
                <a:path extrusionOk="0" h="38100" w="28575">
                  <a:moveTo>
                    <a:pt x="29337" y="28649"/>
                  </a:moveTo>
                  <a:lnTo>
                    <a:pt x="29337" y="18552"/>
                  </a:lnTo>
                  <a:cubicBezTo>
                    <a:pt x="29337" y="12837"/>
                    <a:pt x="25146" y="7884"/>
                    <a:pt x="19526" y="7218"/>
                  </a:cubicBezTo>
                  <a:cubicBezTo>
                    <a:pt x="12859" y="6455"/>
                    <a:pt x="7144" y="11694"/>
                    <a:pt x="7144" y="18267"/>
                  </a:cubicBezTo>
                  <a:lnTo>
                    <a:pt x="7144" y="28935"/>
                  </a:lnTo>
                  <a:cubicBezTo>
                    <a:pt x="7144" y="35507"/>
                    <a:pt x="12859" y="40745"/>
                    <a:pt x="19526" y="39984"/>
                  </a:cubicBezTo>
                  <a:cubicBezTo>
                    <a:pt x="25146" y="39412"/>
                    <a:pt x="29337" y="34364"/>
                    <a:pt x="29337" y="286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47"/>
            <p:cNvSpPr/>
            <p:nvPr/>
          </p:nvSpPr>
          <p:spPr>
            <a:xfrm>
              <a:off x="4352059" y="5041984"/>
              <a:ext cx="28575" cy="38100"/>
            </a:xfrm>
            <a:custGeom>
              <a:rect b="b" l="l" r="r" t="t"/>
              <a:pathLst>
                <a:path extrusionOk="0" h="38100" w="28575">
                  <a:moveTo>
                    <a:pt x="7144" y="18552"/>
                  </a:moveTo>
                  <a:lnTo>
                    <a:pt x="7144" y="28649"/>
                  </a:lnTo>
                  <a:cubicBezTo>
                    <a:pt x="7144" y="34364"/>
                    <a:pt x="11335" y="39317"/>
                    <a:pt x="16954" y="39984"/>
                  </a:cubicBezTo>
                  <a:cubicBezTo>
                    <a:pt x="23622" y="40745"/>
                    <a:pt x="29337" y="35507"/>
                    <a:pt x="29337" y="28935"/>
                  </a:cubicBezTo>
                  <a:lnTo>
                    <a:pt x="29337" y="18267"/>
                  </a:lnTo>
                  <a:cubicBezTo>
                    <a:pt x="29337" y="11694"/>
                    <a:pt x="23622" y="6455"/>
                    <a:pt x="16954" y="7218"/>
                  </a:cubicBezTo>
                  <a:cubicBezTo>
                    <a:pt x="11335" y="7884"/>
                    <a:pt x="7144" y="12837"/>
                    <a:pt x="7144" y="185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47"/>
            <p:cNvSpPr/>
            <p:nvPr/>
          </p:nvSpPr>
          <p:spPr>
            <a:xfrm>
              <a:off x="4275287" y="5095697"/>
              <a:ext cx="104775" cy="57150"/>
            </a:xfrm>
            <a:custGeom>
              <a:rect b="b" l="l" r="r" t="t"/>
              <a:pathLst>
                <a:path extrusionOk="0" h="57150" w="104775">
                  <a:moveTo>
                    <a:pt x="90678" y="7893"/>
                  </a:moveTo>
                  <a:cubicBezTo>
                    <a:pt x="86392" y="9512"/>
                    <a:pt x="83725" y="13798"/>
                    <a:pt x="83725" y="18371"/>
                  </a:cubicBezTo>
                  <a:cubicBezTo>
                    <a:pt x="83629" y="24657"/>
                    <a:pt x="78486" y="29705"/>
                    <a:pt x="72104" y="29705"/>
                  </a:cubicBezTo>
                  <a:lnTo>
                    <a:pt x="40957" y="29705"/>
                  </a:lnTo>
                  <a:cubicBezTo>
                    <a:pt x="34576" y="29705"/>
                    <a:pt x="29432" y="24657"/>
                    <a:pt x="29337" y="18371"/>
                  </a:cubicBezTo>
                  <a:cubicBezTo>
                    <a:pt x="29337" y="13798"/>
                    <a:pt x="26670" y="9512"/>
                    <a:pt x="22384" y="7893"/>
                  </a:cubicBezTo>
                  <a:cubicBezTo>
                    <a:pt x="14478" y="5036"/>
                    <a:pt x="7144" y="10750"/>
                    <a:pt x="7144" y="18275"/>
                  </a:cubicBezTo>
                  <a:cubicBezTo>
                    <a:pt x="7144" y="36849"/>
                    <a:pt x="22288" y="51898"/>
                    <a:pt x="40957" y="51898"/>
                  </a:cubicBezTo>
                  <a:lnTo>
                    <a:pt x="72104" y="51898"/>
                  </a:lnTo>
                  <a:cubicBezTo>
                    <a:pt x="90773" y="51898"/>
                    <a:pt x="105918" y="36849"/>
                    <a:pt x="105918" y="18275"/>
                  </a:cubicBezTo>
                  <a:cubicBezTo>
                    <a:pt x="105918" y="10846"/>
                    <a:pt x="98584" y="5036"/>
                    <a:pt x="90678" y="78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48"/>
          <p:cNvSpPr/>
          <p:nvPr/>
        </p:nvSpPr>
        <p:spPr>
          <a:xfrm>
            <a:off x="-27425" y="2577325"/>
            <a:ext cx="9171300" cy="25707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39" name="Google Shape;539;p48"/>
          <p:cNvPicPr preferRelativeResize="0"/>
          <p:nvPr/>
        </p:nvPicPr>
        <p:blipFill rotWithShape="1">
          <a:blip r:embed="rId3">
            <a:alphaModFix/>
          </a:blip>
          <a:srcRect b="51824" l="0" r="0" t="27109"/>
          <a:stretch/>
        </p:blipFill>
        <p:spPr>
          <a:xfrm>
            <a:off x="0" y="502"/>
            <a:ext cx="9143999" cy="2570746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48"/>
          <p:cNvSpPr/>
          <p:nvPr/>
        </p:nvSpPr>
        <p:spPr>
          <a:xfrm>
            <a:off x="471487" y="884700"/>
            <a:ext cx="24147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 sz="1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Заключение</a:t>
            </a:r>
            <a:endParaRPr sz="18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541" name="Google Shape;541;p48"/>
          <p:cNvSpPr txBox="1"/>
          <p:nvPr/>
        </p:nvSpPr>
        <p:spPr>
          <a:xfrm>
            <a:off x="474725" y="1220125"/>
            <a:ext cx="2408100" cy="1019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>
                <a:solidFill>
                  <a:schemeClr val="lt1"/>
                </a:solidFill>
              </a:rPr>
              <a:t>В ходе прохождения практики мы получили множество полезных навыков, среди которых:</a:t>
            </a:r>
            <a:endParaRPr sz="1100"/>
          </a:p>
        </p:txBody>
      </p:sp>
      <p:sp>
        <p:nvSpPr>
          <p:cNvPr id="542" name="Google Shape;542;p48"/>
          <p:cNvSpPr txBox="1"/>
          <p:nvPr/>
        </p:nvSpPr>
        <p:spPr>
          <a:xfrm>
            <a:off x="732875" y="3959341"/>
            <a:ext cx="15912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" sz="900">
                <a:solidFill>
                  <a:schemeClr val="lt1"/>
                </a:solidFill>
              </a:rPr>
              <a:t>Рациональное распределение обязанностей в группе.</a:t>
            </a:r>
            <a:endParaRPr sz="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48"/>
          <p:cNvSpPr/>
          <p:nvPr/>
        </p:nvSpPr>
        <p:spPr>
          <a:xfrm>
            <a:off x="732874" y="3650791"/>
            <a:ext cx="15912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1100">
                <a:solidFill>
                  <a:schemeClr val="lt1"/>
                </a:solidFill>
              </a:rPr>
              <a:t>Командная работа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544" name="Google Shape;544;p48"/>
          <p:cNvSpPr txBox="1"/>
          <p:nvPr/>
        </p:nvSpPr>
        <p:spPr>
          <a:xfrm>
            <a:off x="2761883" y="3959341"/>
            <a:ext cx="15912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" sz="900">
                <a:solidFill>
                  <a:schemeClr val="lt1"/>
                </a:solidFill>
              </a:rPr>
              <a:t>Получение навыков работы с большим объёмом информации.</a:t>
            </a:r>
            <a:endParaRPr sz="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48"/>
          <p:cNvSpPr/>
          <p:nvPr/>
        </p:nvSpPr>
        <p:spPr>
          <a:xfrm>
            <a:off x="2761883" y="3650791"/>
            <a:ext cx="15912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1100">
                <a:solidFill>
                  <a:schemeClr val="lt1"/>
                </a:solidFill>
              </a:rPr>
              <a:t>Опыт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546" name="Google Shape;546;p48"/>
          <p:cNvSpPr txBox="1"/>
          <p:nvPr/>
        </p:nvSpPr>
        <p:spPr>
          <a:xfrm>
            <a:off x="4790892" y="3959341"/>
            <a:ext cx="15912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" sz="900">
                <a:solidFill>
                  <a:schemeClr val="lt1"/>
                </a:solidFill>
              </a:rPr>
              <a:t>Способность группировать и обрабатывать полученные данные.</a:t>
            </a:r>
            <a:endParaRPr sz="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48"/>
          <p:cNvSpPr/>
          <p:nvPr/>
        </p:nvSpPr>
        <p:spPr>
          <a:xfrm>
            <a:off x="4790891" y="3650791"/>
            <a:ext cx="15912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1100">
                <a:solidFill>
                  <a:schemeClr val="lt1"/>
                </a:solidFill>
              </a:rPr>
              <a:t>Обработка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548" name="Google Shape;548;p48"/>
          <p:cNvSpPr txBox="1"/>
          <p:nvPr/>
        </p:nvSpPr>
        <p:spPr>
          <a:xfrm>
            <a:off x="6819900" y="3959341"/>
            <a:ext cx="15912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" sz="900">
                <a:solidFill>
                  <a:schemeClr val="lt1"/>
                </a:solidFill>
              </a:rPr>
              <a:t>Навык анализировать найденную информацию.</a:t>
            </a:r>
            <a:endParaRPr sz="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48"/>
          <p:cNvSpPr/>
          <p:nvPr/>
        </p:nvSpPr>
        <p:spPr>
          <a:xfrm>
            <a:off x="6819899" y="3650791"/>
            <a:ext cx="15912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1100">
                <a:solidFill>
                  <a:schemeClr val="lt1"/>
                </a:solidFill>
              </a:rPr>
              <a:t>Анализ</a:t>
            </a:r>
            <a:endParaRPr sz="1100">
              <a:solidFill>
                <a:schemeClr val="lt1"/>
              </a:solidFill>
            </a:endParaRPr>
          </a:p>
        </p:txBody>
      </p:sp>
      <p:grpSp>
        <p:nvGrpSpPr>
          <p:cNvPr id="550" name="Google Shape;550;p48"/>
          <p:cNvGrpSpPr/>
          <p:nvPr/>
        </p:nvGrpSpPr>
        <p:grpSpPr>
          <a:xfrm>
            <a:off x="7469065" y="3248563"/>
            <a:ext cx="292894" cy="292894"/>
            <a:chOff x="5469437" y="2905684"/>
            <a:chExt cx="390525" cy="390525"/>
          </a:xfrm>
        </p:grpSpPr>
        <p:sp>
          <p:nvSpPr>
            <p:cNvPr id="551" name="Google Shape;551;p48"/>
            <p:cNvSpPr/>
            <p:nvPr/>
          </p:nvSpPr>
          <p:spPr>
            <a:xfrm>
              <a:off x="5469437" y="2905684"/>
              <a:ext cx="390525" cy="390525"/>
            </a:xfrm>
            <a:custGeom>
              <a:rect b="b" l="l" r="r" t="t"/>
              <a:pathLst>
                <a:path extrusionOk="0" h="390525" w="390525">
                  <a:moveTo>
                    <a:pt x="343186" y="49256"/>
                  </a:moveTo>
                  <a:cubicBezTo>
                    <a:pt x="287083" y="-6846"/>
                    <a:pt x="195644" y="-6941"/>
                    <a:pt x="139446" y="49256"/>
                  </a:cubicBezTo>
                  <a:cubicBezTo>
                    <a:pt x="91154" y="97548"/>
                    <a:pt x="84677" y="171557"/>
                    <a:pt x="118681" y="226707"/>
                  </a:cubicBezTo>
                  <a:cubicBezTo>
                    <a:pt x="109156" y="236232"/>
                    <a:pt x="22003" y="323386"/>
                    <a:pt x="16859" y="328529"/>
                  </a:cubicBezTo>
                  <a:cubicBezTo>
                    <a:pt x="3905" y="341483"/>
                    <a:pt x="3905" y="362533"/>
                    <a:pt x="16859" y="375583"/>
                  </a:cubicBezTo>
                  <a:cubicBezTo>
                    <a:pt x="29813" y="388537"/>
                    <a:pt x="50959" y="388537"/>
                    <a:pt x="63913" y="375583"/>
                  </a:cubicBezTo>
                  <a:cubicBezTo>
                    <a:pt x="69437" y="370058"/>
                    <a:pt x="156877" y="282619"/>
                    <a:pt x="165735" y="273760"/>
                  </a:cubicBezTo>
                  <a:cubicBezTo>
                    <a:pt x="221933" y="308431"/>
                    <a:pt x="295561" y="300621"/>
                    <a:pt x="343186" y="252996"/>
                  </a:cubicBezTo>
                  <a:cubicBezTo>
                    <a:pt x="399288" y="196894"/>
                    <a:pt x="399383" y="105454"/>
                    <a:pt x="343186" y="49256"/>
                  </a:cubicBezTo>
                  <a:close/>
                  <a:moveTo>
                    <a:pt x="362331" y="139744"/>
                  </a:moveTo>
                  <a:lnTo>
                    <a:pt x="340138" y="139744"/>
                  </a:lnTo>
                  <a:cubicBezTo>
                    <a:pt x="337661" y="117265"/>
                    <a:pt x="327755" y="96500"/>
                    <a:pt x="311563" y="80308"/>
                  </a:cubicBezTo>
                  <a:cubicBezTo>
                    <a:pt x="295370" y="64115"/>
                    <a:pt x="274606" y="54209"/>
                    <a:pt x="252127" y="51733"/>
                  </a:cubicBezTo>
                  <a:lnTo>
                    <a:pt x="252127" y="29539"/>
                  </a:lnTo>
                  <a:cubicBezTo>
                    <a:pt x="279559" y="32016"/>
                    <a:pt x="306324" y="43732"/>
                    <a:pt x="327279" y="64687"/>
                  </a:cubicBezTo>
                  <a:cubicBezTo>
                    <a:pt x="348139" y="85642"/>
                    <a:pt x="359855" y="112312"/>
                    <a:pt x="362331" y="139744"/>
                  </a:cubicBezTo>
                  <a:close/>
                  <a:moveTo>
                    <a:pt x="307562" y="161937"/>
                  </a:moveTo>
                  <a:lnTo>
                    <a:pt x="317849" y="161937"/>
                  </a:lnTo>
                  <a:cubicBezTo>
                    <a:pt x="315468" y="178510"/>
                    <a:pt x="307943" y="193846"/>
                    <a:pt x="295942" y="205847"/>
                  </a:cubicBezTo>
                  <a:cubicBezTo>
                    <a:pt x="283940" y="217849"/>
                    <a:pt x="268605" y="225469"/>
                    <a:pt x="252031" y="227755"/>
                  </a:cubicBezTo>
                  <a:lnTo>
                    <a:pt x="252031" y="216134"/>
                  </a:lnTo>
                  <a:cubicBezTo>
                    <a:pt x="252031" y="212991"/>
                    <a:pt x="250412" y="210038"/>
                    <a:pt x="247745" y="208324"/>
                  </a:cubicBezTo>
                  <a:cubicBezTo>
                    <a:pt x="238982" y="202799"/>
                    <a:pt x="229838" y="208990"/>
                    <a:pt x="229838" y="217372"/>
                  </a:cubicBezTo>
                  <a:lnTo>
                    <a:pt x="229838" y="227660"/>
                  </a:lnTo>
                  <a:cubicBezTo>
                    <a:pt x="213265" y="225278"/>
                    <a:pt x="198025" y="217753"/>
                    <a:pt x="185928" y="205752"/>
                  </a:cubicBezTo>
                  <a:cubicBezTo>
                    <a:pt x="173926" y="193750"/>
                    <a:pt x="166306" y="178415"/>
                    <a:pt x="164021" y="161842"/>
                  </a:cubicBezTo>
                  <a:lnTo>
                    <a:pt x="175546" y="161842"/>
                  </a:lnTo>
                  <a:cubicBezTo>
                    <a:pt x="178689" y="161842"/>
                    <a:pt x="181642" y="160222"/>
                    <a:pt x="183356" y="157555"/>
                  </a:cubicBezTo>
                  <a:cubicBezTo>
                    <a:pt x="188881" y="148792"/>
                    <a:pt x="182690" y="139648"/>
                    <a:pt x="174308" y="139648"/>
                  </a:cubicBezTo>
                  <a:lnTo>
                    <a:pt x="164021" y="139648"/>
                  </a:lnTo>
                  <a:cubicBezTo>
                    <a:pt x="166402" y="123075"/>
                    <a:pt x="173926" y="107740"/>
                    <a:pt x="185928" y="95738"/>
                  </a:cubicBezTo>
                  <a:cubicBezTo>
                    <a:pt x="197929" y="83737"/>
                    <a:pt x="213265" y="76117"/>
                    <a:pt x="229838" y="73735"/>
                  </a:cubicBezTo>
                  <a:lnTo>
                    <a:pt x="229838" y="83832"/>
                  </a:lnTo>
                  <a:cubicBezTo>
                    <a:pt x="229838" y="89261"/>
                    <a:pt x="233648" y="94119"/>
                    <a:pt x="238982" y="94976"/>
                  </a:cubicBezTo>
                  <a:cubicBezTo>
                    <a:pt x="246031" y="96214"/>
                    <a:pt x="252127" y="90785"/>
                    <a:pt x="252127" y="84022"/>
                  </a:cubicBezTo>
                  <a:lnTo>
                    <a:pt x="252127" y="73735"/>
                  </a:lnTo>
                  <a:cubicBezTo>
                    <a:pt x="268700" y="76117"/>
                    <a:pt x="283940" y="83641"/>
                    <a:pt x="296037" y="95643"/>
                  </a:cubicBezTo>
                  <a:cubicBezTo>
                    <a:pt x="308134" y="107644"/>
                    <a:pt x="315658" y="122980"/>
                    <a:pt x="317944" y="139553"/>
                  </a:cubicBezTo>
                  <a:lnTo>
                    <a:pt x="307848" y="139553"/>
                  </a:lnTo>
                  <a:cubicBezTo>
                    <a:pt x="302418" y="139553"/>
                    <a:pt x="297561" y="143363"/>
                    <a:pt x="296704" y="148697"/>
                  </a:cubicBezTo>
                  <a:cubicBezTo>
                    <a:pt x="295465" y="155936"/>
                    <a:pt x="300799" y="161937"/>
                    <a:pt x="307562" y="161937"/>
                  </a:cubicBezTo>
                  <a:close/>
                  <a:moveTo>
                    <a:pt x="154781" y="237089"/>
                  </a:moveTo>
                  <a:cubicBezTo>
                    <a:pt x="133826" y="216134"/>
                    <a:pt x="122111" y="189369"/>
                    <a:pt x="119634" y="161937"/>
                  </a:cubicBezTo>
                  <a:lnTo>
                    <a:pt x="141827" y="161937"/>
                  </a:lnTo>
                  <a:cubicBezTo>
                    <a:pt x="144304" y="184416"/>
                    <a:pt x="154210" y="205180"/>
                    <a:pt x="170402" y="221373"/>
                  </a:cubicBezTo>
                  <a:cubicBezTo>
                    <a:pt x="186595" y="237565"/>
                    <a:pt x="207359" y="247471"/>
                    <a:pt x="229838" y="249948"/>
                  </a:cubicBezTo>
                  <a:lnTo>
                    <a:pt x="229838" y="272141"/>
                  </a:lnTo>
                  <a:cubicBezTo>
                    <a:pt x="202501" y="269760"/>
                    <a:pt x="175736" y="258044"/>
                    <a:pt x="154781" y="237089"/>
                  </a:cubicBezTo>
                  <a:close/>
                  <a:moveTo>
                    <a:pt x="154781" y="64687"/>
                  </a:moveTo>
                  <a:cubicBezTo>
                    <a:pt x="175736" y="43732"/>
                    <a:pt x="202501" y="32016"/>
                    <a:pt x="229933" y="29539"/>
                  </a:cubicBezTo>
                  <a:lnTo>
                    <a:pt x="229933" y="51733"/>
                  </a:lnTo>
                  <a:cubicBezTo>
                    <a:pt x="207454" y="54209"/>
                    <a:pt x="186690" y="64115"/>
                    <a:pt x="170497" y="80308"/>
                  </a:cubicBezTo>
                  <a:cubicBezTo>
                    <a:pt x="154305" y="96500"/>
                    <a:pt x="144399" y="117265"/>
                    <a:pt x="141922" y="139744"/>
                  </a:cubicBezTo>
                  <a:lnTo>
                    <a:pt x="119729" y="139744"/>
                  </a:lnTo>
                  <a:cubicBezTo>
                    <a:pt x="122111" y="112312"/>
                    <a:pt x="133826" y="85642"/>
                    <a:pt x="154781" y="64687"/>
                  </a:cubicBezTo>
                  <a:close/>
                  <a:moveTo>
                    <a:pt x="48196" y="359962"/>
                  </a:moveTo>
                  <a:cubicBezTo>
                    <a:pt x="43910" y="364248"/>
                    <a:pt x="36862" y="364248"/>
                    <a:pt x="32480" y="359962"/>
                  </a:cubicBezTo>
                  <a:cubicBezTo>
                    <a:pt x="28194" y="355675"/>
                    <a:pt x="28194" y="348627"/>
                    <a:pt x="32480" y="344245"/>
                  </a:cubicBezTo>
                  <a:lnTo>
                    <a:pt x="56007" y="320719"/>
                  </a:lnTo>
                  <a:lnTo>
                    <a:pt x="71723" y="336435"/>
                  </a:lnTo>
                  <a:lnTo>
                    <a:pt x="48196" y="359962"/>
                  </a:lnTo>
                  <a:close/>
                  <a:moveTo>
                    <a:pt x="87344" y="320719"/>
                  </a:moveTo>
                  <a:lnTo>
                    <a:pt x="71628" y="305002"/>
                  </a:lnTo>
                  <a:lnTo>
                    <a:pt x="131826" y="244804"/>
                  </a:lnTo>
                  <a:cubicBezTo>
                    <a:pt x="134207" y="247567"/>
                    <a:pt x="136684" y="250329"/>
                    <a:pt x="139351" y="252901"/>
                  </a:cubicBezTo>
                  <a:cubicBezTo>
                    <a:pt x="142018" y="255568"/>
                    <a:pt x="144685" y="258044"/>
                    <a:pt x="147447" y="260425"/>
                  </a:cubicBezTo>
                  <a:lnTo>
                    <a:pt x="87344" y="320719"/>
                  </a:lnTo>
                  <a:close/>
                  <a:moveTo>
                    <a:pt x="327184" y="237089"/>
                  </a:moveTo>
                  <a:cubicBezTo>
                    <a:pt x="306229" y="258044"/>
                    <a:pt x="279463" y="269760"/>
                    <a:pt x="252031" y="272236"/>
                  </a:cubicBezTo>
                  <a:lnTo>
                    <a:pt x="252031" y="250043"/>
                  </a:lnTo>
                  <a:cubicBezTo>
                    <a:pt x="274510" y="247567"/>
                    <a:pt x="295275" y="237661"/>
                    <a:pt x="311467" y="221468"/>
                  </a:cubicBezTo>
                  <a:cubicBezTo>
                    <a:pt x="327660" y="205276"/>
                    <a:pt x="337566" y="184511"/>
                    <a:pt x="340042" y="162032"/>
                  </a:cubicBezTo>
                  <a:lnTo>
                    <a:pt x="362236" y="162032"/>
                  </a:lnTo>
                  <a:cubicBezTo>
                    <a:pt x="359855" y="189369"/>
                    <a:pt x="348139" y="216134"/>
                    <a:pt x="327184" y="2370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48"/>
            <p:cNvSpPr/>
            <p:nvPr/>
          </p:nvSpPr>
          <p:spPr>
            <a:xfrm>
              <a:off x="5648245" y="3016439"/>
              <a:ext cx="123825" cy="76200"/>
            </a:xfrm>
            <a:custGeom>
              <a:rect b="b" l="l" r="r" t="t"/>
              <a:pathLst>
                <a:path extrusionOk="0" h="76200" w="123825">
                  <a:moveTo>
                    <a:pt x="111799" y="8320"/>
                  </a:moveTo>
                  <a:cubicBezTo>
                    <a:pt x="106370" y="5557"/>
                    <a:pt x="99703" y="7843"/>
                    <a:pt x="96940" y="13273"/>
                  </a:cubicBezTo>
                  <a:lnTo>
                    <a:pt x="79700" y="47658"/>
                  </a:lnTo>
                  <a:lnTo>
                    <a:pt x="45315" y="30418"/>
                  </a:lnTo>
                  <a:cubicBezTo>
                    <a:pt x="41029" y="28322"/>
                    <a:pt x="35885" y="29084"/>
                    <a:pt x="32551" y="32513"/>
                  </a:cubicBezTo>
                  <a:lnTo>
                    <a:pt x="10359" y="54706"/>
                  </a:lnTo>
                  <a:cubicBezTo>
                    <a:pt x="6072" y="58993"/>
                    <a:pt x="6072" y="66041"/>
                    <a:pt x="10359" y="70423"/>
                  </a:cubicBezTo>
                  <a:cubicBezTo>
                    <a:pt x="14644" y="74709"/>
                    <a:pt x="21693" y="74709"/>
                    <a:pt x="26074" y="70423"/>
                  </a:cubicBezTo>
                  <a:lnTo>
                    <a:pt x="42553" y="53945"/>
                  </a:lnTo>
                  <a:lnTo>
                    <a:pt x="79700" y="72518"/>
                  </a:lnTo>
                  <a:cubicBezTo>
                    <a:pt x="85225" y="75280"/>
                    <a:pt x="91797" y="72995"/>
                    <a:pt x="94559" y="67565"/>
                  </a:cubicBezTo>
                  <a:lnTo>
                    <a:pt x="116753" y="23274"/>
                  </a:lnTo>
                  <a:cubicBezTo>
                    <a:pt x="119515" y="17749"/>
                    <a:pt x="117229" y="11082"/>
                    <a:pt x="111799" y="832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3" name="Google Shape;553;p48"/>
          <p:cNvGrpSpPr/>
          <p:nvPr/>
        </p:nvGrpSpPr>
        <p:grpSpPr>
          <a:xfrm>
            <a:off x="1382043" y="3216504"/>
            <a:ext cx="292894" cy="290537"/>
            <a:chOff x="2125590" y="4903755"/>
            <a:chExt cx="390525" cy="387382"/>
          </a:xfrm>
        </p:grpSpPr>
        <p:sp>
          <p:nvSpPr>
            <p:cNvPr id="554" name="Google Shape;554;p48"/>
            <p:cNvSpPr/>
            <p:nvPr/>
          </p:nvSpPr>
          <p:spPr>
            <a:xfrm>
              <a:off x="2262750" y="4988147"/>
              <a:ext cx="114300" cy="76200"/>
            </a:xfrm>
            <a:custGeom>
              <a:rect b="b" l="l" r="r" t="t"/>
              <a:pathLst>
                <a:path extrusionOk="0" h="76200" w="114300">
                  <a:moveTo>
                    <a:pt x="112300" y="57245"/>
                  </a:moveTo>
                  <a:lnTo>
                    <a:pt x="112300" y="33052"/>
                  </a:lnTo>
                  <a:cubicBezTo>
                    <a:pt x="112300" y="26194"/>
                    <a:pt x="109633" y="19717"/>
                    <a:pt x="104680" y="14859"/>
                  </a:cubicBezTo>
                  <a:cubicBezTo>
                    <a:pt x="99727" y="9906"/>
                    <a:pt x="92964" y="7144"/>
                    <a:pt x="86011" y="7144"/>
                  </a:cubicBezTo>
                  <a:cubicBezTo>
                    <a:pt x="77248" y="7144"/>
                    <a:pt x="41910" y="7144"/>
                    <a:pt x="33147" y="7144"/>
                  </a:cubicBezTo>
                  <a:cubicBezTo>
                    <a:pt x="26194" y="7144"/>
                    <a:pt x="19717" y="9811"/>
                    <a:pt x="14764" y="14764"/>
                  </a:cubicBezTo>
                  <a:cubicBezTo>
                    <a:pt x="9811" y="19717"/>
                    <a:pt x="7144" y="26194"/>
                    <a:pt x="7144" y="33147"/>
                  </a:cubicBezTo>
                  <a:lnTo>
                    <a:pt x="7144" y="57436"/>
                  </a:lnTo>
                  <a:cubicBezTo>
                    <a:pt x="7144" y="61627"/>
                    <a:pt x="9525" y="65437"/>
                    <a:pt x="13145" y="67246"/>
                  </a:cubicBezTo>
                  <a:cubicBezTo>
                    <a:pt x="27432" y="74581"/>
                    <a:pt x="43529" y="78486"/>
                    <a:pt x="59626" y="78486"/>
                  </a:cubicBezTo>
                  <a:cubicBezTo>
                    <a:pt x="75724" y="78486"/>
                    <a:pt x="91821" y="74581"/>
                    <a:pt x="106108" y="67246"/>
                  </a:cubicBezTo>
                  <a:cubicBezTo>
                    <a:pt x="109918" y="65151"/>
                    <a:pt x="112300" y="61341"/>
                    <a:pt x="112300" y="57245"/>
                  </a:cubicBezTo>
                  <a:close/>
                  <a:moveTo>
                    <a:pt x="90106" y="50102"/>
                  </a:moveTo>
                  <a:cubicBezTo>
                    <a:pt x="80486" y="54102"/>
                    <a:pt x="70390" y="56007"/>
                    <a:pt x="59817" y="56007"/>
                  </a:cubicBezTo>
                  <a:cubicBezTo>
                    <a:pt x="49244" y="56007"/>
                    <a:pt x="39052" y="54007"/>
                    <a:pt x="29527" y="50102"/>
                  </a:cubicBezTo>
                  <a:lnTo>
                    <a:pt x="29527" y="32956"/>
                  </a:lnTo>
                  <a:cubicBezTo>
                    <a:pt x="29527" y="30956"/>
                    <a:pt x="31242" y="29242"/>
                    <a:pt x="33242" y="29242"/>
                  </a:cubicBezTo>
                  <a:cubicBezTo>
                    <a:pt x="48482" y="29242"/>
                    <a:pt x="83725" y="29242"/>
                    <a:pt x="86201" y="29242"/>
                  </a:cubicBezTo>
                  <a:cubicBezTo>
                    <a:pt x="88201" y="29242"/>
                    <a:pt x="90202" y="30861"/>
                    <a:pt x="90202" y="32956"/>
                  </a:cubicBezTo>
                  <a:lnTo>
                    <a:pt x="90106" y="5010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48"/>
            <p:cNvSpPr/>
            <p:nvPr/>
          </p:nvSpPr>
          <p:spPr>
            <a:xfrm>
              <a:off x="2276847" y="5126735"/>
              <a:ext cx="85725" cy="85725"/>
            </a:xfrm>
            <a:custGeom>
              <a:rect b="b" l="l" r="r" t="t"/>
              <a:pathLst>
                <a:path extrusionOk="0" h="85725" w="85725">
                  <a:moveTo>
                    <a:pt x="7144" y="45434"/>
                  </a:moveTo>
                  <a:cubicBezTo>
                    <a:pt x="7144" y="66580"/>
                    <a:pt x="24289" y="83725"/>
                    <a:pt x="45434" y="83725"/>
                  </a:cubicBezTo>
                  <a:cubicBezTo>
                    <a:pt x="66580" y="83725"/>
                    <a:pt x="83725" y="66580"/>
                    <a:pt x="83725" y="45434"/>
                  </a:cubicBezTo>
                  <a:cubicBezTo>
                    <a:pt x="83725" y="24289"/>
                    <a:pt x="66580" y="7144"/>
                    <a:pt x="45434" y="7144"/>
                  </a:cubicBezTo>
                  <a:cubicBezTo>
                    <a:pt x="24289" y="7144"/>
                    <a:pt x="7144" y="24289"/>
                    <a:pt x="7144" y="45434"/>
                  </a:cubicBezTo>
                  <a:close/>
                  <a:moveTo>
                    <a:pt x="61627" y="45434"/>
                  </a:moveTo>
                  <a:cubicBezTo>
                    <a:pt x="61627" y="54293"/>
                    <a:pt x="54388" y="61532"/>
                    <a:pt x="45529" y="61532"/>
                  </a:cubicBezTo>
                  <a:cubicBezTo>
                    <a:pt x="36671" y="61532"/>
                    <a:pt x="29432" y="54293"/>
                    <a:pt x="29432" y="45434"/>
                  </a:cubicBezTo>
                  <a:cubicBezTo>
                    <a:pt x="29432" y="36576"/>
                    <a:pt x="36671" y="29337"/>
                    <a:pt x="45529" y="29337"/>
                  </a:cubicBezTo>
                  <a:cubicBezTo>
                    <a:pt x="54388" y="29242"/>
                    <a:pt x="61627" y="36481"/>
                    <a:pt x="61627" y="4543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48"/>
            <p:cNvSpPr/>
            <p:nvPr/>
          </p:nvSpPr>
          <p:spPr>
            <a:xfrm>
              <a:off x="2139782" y="4903755"/>
              <a:ext cx="361950" cy="209550"/>
            </a:xfrm>
            <a:custGeom>
              <a:rect b="b" l="l" r="r" t="t"/>
              <a:pathLst>
                <a:path extrusionOk="0" h="209550" w="361950">
                  <a:moveTo>
                    <a:pt x="45529" y="205454"/>
                  </a:moveTo>
                  <a:cubicBezTo>
                    <a:pt x="66675" y="205454"/>
                    <a:pt x="83820" y="188309"/>
                    <a:pt x="83820" y="167164"/>
                  </a:cubicBezTo>
                  <a:cubicBezTo>
                    <a:pt x="83820" y="151543"/>
                    <a:pt x="74390" y="138017"/>
                    <a:pt x="60865" y="132112"/>
                  </a:cubicBezTo>
                  <a:cubicBezTo>
                    <a:pt x="67723" y="119253"/>
                    <a:pt x="76486" y="107537"/>
                    <a:pt x="87058" y="97346"/>
                  </a:cubicBezTo>
                  <a:cubicBezTo>
                    <a:pt x="99250" y="85630"/>
                    <a:pt x="113347" y="76295"/>
                    <a:pt x="128969" y="69723"/>
                  </a:cubicBezTo>
                  <a:cubicBezTo>
                    <a:pt x="135255" y="67056"/>
                    <a:pt x="141827" y="64866"/>
                    <a:pt x="148495" y="63151"/>
                  </a:cubicBezTo>
                  <a:cubicBezTo>
                    <a:pt x="154876" y="75343"/>
                    <a:pt x="167735" y="83725"/>
                    <a:pt x="182404" y="83725"/>
                  </a:cubicBezTo>
                  <a:cubicBezTo>
                    <a:pt x="197167" y="83725"/>
                    <a:pt x="210026" y="75248"/>
                    <a:pt x="216408" y="62960"/>
                  </a:cubicBezTo>
                  <a:cubicBezTo>
                    <a:pt x="222980" y="64675"/>
                    <a:pt x="229457" y="66770"/>
                    <a:pt x="235649" y="69437"/>
                  </a:cubicBezTo>
                  <a:cubicBezTo>
                    <a:pt x="251270" y="76010"/>
                    <a:pt x="265367" y="85344"/>
                    <a:pt x="277559" y="97060"/>
                  </a:cubicBezTo>
                  <a:cubicBezTo>
                    <a:pt x="288226" y="107347"/>
                    <a:pt x="297085" y="119063"/>
                    <a:pt x="303943" y="132112"/>
                  </a:cubicBezTo>
                  <a:cubicBezTo>
                    <a:pt x="290513" y="138017"/>
                    <a:pt x="281083" y="151543"/>
                    <a:pt x="281083" y="167164"/>
                  </a:cubicBezTo>
                  <a:cubicBezTo>
                    <a:pt x="281083" y="188309"/>
                    <a:pt x="298228" y="205454"/>
                    <a:pt x="319373" y="205454"/>
                  </a:cubicBezTo>
                  <a:cubicBezTo>
                    <a:pt x="340519" y="205454"/>
                    <a:pt x="357664" y="188309"/>
                    <a:pt x="357664" y="167164"/>
                  </a:cubicBezTo>
                  <a:cubicBezTo>
                    <a:pt x="357664" y="148781"/>
                    <a:pt x="344710" y="133445"/>
                    <a:pt x="327470" y="129731"/>
                  </a:cubicBezTo>
                  <a:cubicBezTo>
                    <a:pt x="327374" y="129540"/>
                    <a:pt x="327279" y="129254"/>
                    <a:pt x="327184" y="129064"/>
                  </a:cubicBezTo>
                  <a:cubicBezTo>
                    <a:pt x="318802" y="111062"/>
                    <a:pt x="307276" y="94869"/>
                    <a:pt x="292989" y="81153"/>
                  </a:cubicBezTo>
                  <a:cubicBezTo>
                    <a:pt x="278797" y="67533"/>
                    <a:pt x="262414" y="56674"/>
                    <a:pt x="244316" y="49054"/>
                  </a:cubicBezTo>
                  <a:cubicBezTo>
                    <a:pt x="236601" y="45816"/>
                    <a:pt x="228600" y="43148"/>
                    <a:pt x="220504" y="41148"/>
                  </a:cubicBezTo>
                  <a:cubicBezTo>
                    <a:pt x="218313" y="22098"/>
                    <a:pt x="202121" y="7144"/>
                    <a:pt x="182404" y="7144"/>
                  </a:cubicBezTo>
                  <a:cubicBezTo>
                    <a:pt x="162687" y="7144"/>
                    <a:pt x="146399" y="22193"/>
                    <a:pt x="144304" y="41339"/>
                  </a:cubicBezTo>
                  <a:cubicBezTo>
                    <a:pt x="136112" y="43339"/>
                    <a:pt x="128016" y="46006"/>
                    <a:pt x="120301" y="49244"/>
                  </a:cubicBezTo>
                  <a:cubicBezTo>
                    <a:pt x="102203" y="56864"/>
                    <a:pt x="85820" y="67723"/>
                    <a:pt x="71628" y="81344"/>
                  </a:cubicBezTo>
                  <a:cubicBezTo>
                    <a:pt x="57341" y="95155"/>
                    <a:pt x="45815" y="111252"/>
                    <a:pt x="37433" y="129254"/>
                  </a:cubicBezTo>
                  <a:cubicBezTo>
                    <a:pt x="37338" y="129445"/>
                    <a:pt x="37338" y="129540"/>
                    <a:pt x="37243" y="129731"/>
                  </a:cubicBezTo>
                  <a:cubicBezTo>
                    <a:pt x="20003" y="133445"/>
                    <a:pt x="7144" y="148876"/>
                    <a:pt x="7144" y="167164"/>
                  </a:cubicBezTo>
                  <a:cubicBezTo>
                    <a:pt x="7239" y="188214"/>
                    <a:pt x="24384" y="205454"/>
                    <a:pt x="45529" y="205454"/>
                  </a:cubicBezTo>
                  <a:close/>
                  <a:moveTo>
                    <a:pt x="335661" y="167069"/>
                  </a:moveTo>
                  <a:cubicBezTo>
                    <a:pt x="335661" y="175927"/>
                    <a:pt x="328422" y="183166"/>
                    <a:pt x="319564" y="183166"/>
                  </a:cubicBezTo>
                  <a:cubicBezTo>
                    <a:pt x="310705" y="183166"/>
                    <a:pt x="303467" y="175927"/>
                    <a:pt x="303467" y="167069"/>
                  </a:cubicBezTo>
                  <a:cubicBezTo>
                    <a:pt x="303467" y="158210"/>
                    <a:pt x="310705" y="150971"/>
                    <a:pt x="319564" y="150971"/>
                  </a:cubicBezTo>
                  <a:cubicBezTo>
                    <a:pt x="328422" y="150971"/>
                    <a:pt x="335661" y="158210"/>
                    <a:pt x="335661" y="167069"/>
                  </a:cubicBezTo>
                  <a:close/>
                  <a:moveTo>
                    <a:pt x="182594" y="29242"/>
                  </a:moveTo>
                  <a:cubicBezTo>
                    <a:pt x="191453" y="29242"/>
                    <a:pt x="198692" y="36481"/>
                    <a:pt x="198692" y="45339"/>
                  </a:cubicBezTo>
                  <a:cubicBezTo>
                    <a:pt x="198692" y="54197"/>
                    <a:pt x="191453" y="61436"/>
                    <a:pt x="182594" y="61436"/>
                  </a:cubicBezTo>
                  <a:cubicBezTo>
                    <a:pt x="173736" y="61436"/>
                    <a:pt x="166497" y="54197"/>
                    <a:pt x="166497" y="45339"/>
                  </a:cubicBezTo>
                  <a:cubicBezTo>
                    <a:pt x="166497" y="36481"/>
                    <a:pt x="173641" y="29242"/>
                    <a:pt x="182594" y="29242"/>
                  </a:cubicBezTo>
                  <a:close/>
                  <a:moveTo>
                    <a:pt x="45529" y="150971"/>
                  </a:moveTo>
                  <a:cubicBezTo>
                    <a:pt x="54388" y="150971"/>
                    <a:pt x="61627" y="158210"/>
                    <a:pt x="61627" y="167069"/>
                  </a:cubicBezTo>
                  <a:cubicBezTo>
                    <a:pt x="61627" y="175927"/>
                    <a:pt x="54388" y="183166"/>
                    <a:pt x="45529" y="183166"/>
                  </a:cubicBezTo>
                  <a:cubicBezTo>
                    <a:pt x="36671" y="183166"/>
                    <a:pt x="29432" y="175927"/>
                    <a:pt x="29432" y="167069"/>
                  </a:cubicBezTo>
                  <a:cubicBezTo>
                    <a:pt x="29432" y="158210"/>
                    <a:pt x="36671" y="150971"/>
                    <a:pt x="45529" y="1509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48"/>
            <p:cNvSpPr/>
            <p:nvPr/>
          </p:nvSpPr>
          <p:spPr>
            <a:xfrm>
              <a:off x="2125590" y="5110162"/>
              <a:ext cx="390525" cy="180975"/>
            </a:xfrm>
            <a:custGeom>
              <a:rect b="b" l="l" r="r" t="t"/>
              <a:pathLst>
                <a:path extrusionOk="0" h="180975" w="390525">
                  <a:moveTo>
                    <a:pt x="378809" y="14859"/>
                  </a:moveTo>
                  <a:cubicBezTo>
                    <a:pt x="373856" y="9906"/>
                    <a:pt x="367094" y="7144"/>
                    <a:pt x="360236" y="7144"/>
                  </a:cubicBezTo>
                  <a:cubicBezTo>
                    <a:pt x="342614" y="7144"/>
                    <a:pt x="324803" y="7144"/>
                    <a:pt x="307181" y="7144"/>
                  </a:cubicBezTo>
                  <a:cubicBezTo>
                    <a:pt x="300228" y="7144"/>
                    <a:pt x="293751" y="9811"/>
                    <a:pt x="288798" y="14764"/>
                  </a:cubicBezTo>
                  <a:cubicBezTo>
                    <a:pt x="283940" y="19717"/>
                    <a:pt x="281178" y="26194"/>
                    <a:pt x="281178" y="33147"/>
                  </a:cubicBezTo>
                  <a:lnTo>
                    <a:pt x="281178" y="57436"/>
                  </a:lnTo>
                  <a:cubicBezTo>
                    <a:pt x="281178" y="61627"/>
                    <a:pt x="283559" y="65437"/>
                    <a:pt x="287274" y="67342"/>
                  </a:cubicBezTo>
                  <a:cubicBezTo>
                    <a:pt x="293084" y="70295"/>
                    <a:pt x="299180" y="72771"/>
                    <a:pt x="305562" y="74581"/>
                  </a:cubicBezTo>
                  <a:cubicBezTo>
                    <a:pt x="289751" y="95060"/>
                    <a:pt x="268510" y="110585"/>
                    <a:pt x="244126" y="119539"/>
                  </a:cubicBezTo>
                  <a:cubicBezTo>
                    <a:pt x="243269" y="118396"/>
                    <a:pt x="242411" y="117348"/>
                    <a:pt x="241364" y="116300"/>
                  </a:cubicBezTo>
                  <a:cubicBezTo>
                    <a:pt x="236411" y="111347"/>
                    <a:pt x="229648" y="108585"/>
                    <a:pt x="222695" y="108585"/>
                  </a:cubicBezTo>
                  <a:cubicBezTo>
                    <a:pt x="205073" y="108585"/>
                    <a:pt x="187452" y="108585"/>
                    <a:pt x="169831" y="108585"/>
                  </a:cubicBezTo>
                  <a:cubicBezTo>
                    <a:pt x="162878" y="108585"/>
                    <a:pt x="156401" y="111252"/>
                    <a:pt x="151448" y="116205"/>
                  </a:cubicBezTo>
                  <a:cubicBezTo>
                    <a:pt x="150400" y="117253"/>
                    <a:pt x="149447" y="118396"/>
                    <a:pt x="148685" y="119539"/>
                  </a:cubicBezTo>
                  <a:cubicBezTo>
                    <a:pt x="124397" y="110585"/>
                    <a:pt x="103156" y="94964"/>
                    <a:pt x="87344" y="74581"/>
                  </a:cubicBezTo>
                  <a:cubicBezTo>
                    <a:pt x="93631" y="72771"/>
                    <a:pt x="99822" y="70390"/>
                    <a:pt x="105632" y="67342"/>
                  </a:cubicBezTo>
                  <a:cubicBezTo>
                    <a:pt x="109347" y="65437"/>
                    <a:pt x="111633" y="61627"/>
                    <a:pt x="111633" y="57436"/>
                  </a:cubicBezTo>
                  <a:lnTo>
                    <a:pt x="111633" y="33147"/>
                  </a:lnTo>
                  <a:cubicBezTo>
                    <a:pt x="111633" y="26289"/>
                    <a:pt x="108966" y="19812"/>
                    <a:pt x="104013" y="14859"/>
                  </a:cubicBezTo>
                  <a:cubicBezTo>
                    <a:pt x="99060" y="9906"/>
                    <a:pt x="92297" y="7144"/>
                    <a:pt x="85344" y="7144"/>
                  </a:cubicBezTo>
                  <a:cubicBezTo>
                    <a:pt x="67723" y="7144"/>
                    <a:pt x="50673" y="7144"/>
                    <a:pt x="33147" y="7144"/>
                  </a:cubicBezTo>
                  <a:cubicBezTo>
                    <a:pt x="26194" y="7144"/>
                    <a:pt x="19717" y="9811"/>
                    <a:pt x="14764" y="14764"/>
                  </a:cubicBezTo>
                  <a:cubicBezTo>
                    <a:pt x="9906" y="19717"/>
                    <a:pt x="7144" y="26194"/>
                    <a:pt x="7144" y="33147"/>
                  </a:cubicBezTo>
                  <a:lnTo>
                    <a:pt x="7144" y="57436"/>
                  </a:lnTo>
                  <a:cubicBezTo>
                    <a:pt x="7144" y="61627"/>
                    <a:pt x="9430" y="65437"/>
                    <a:pt x="13145" y="67246"/>
                  </a:cubicBezTo>
                  <a:cubicBezTo>
                    <a:pt x="27337" y="74581"/>
                    <a:pt x="43434" y="78486"/>
                    <a:pt x="59531" y="78486"/>
                  </a:cubicBezTo>
                  <a:cubicBezTo>
                    <a:pt x="60770" y="78486"/>
                    <a:pt x="61913" y="78486"/>
                    <a:pt x="63151" y="78391"/>
                  </a:cubicBezTo>
                  <a:cubicBezTo>
                    <a:pt x="82487" y="107728"/>
                    <a:pt x="110871" y="129730"/>
                    <a:pt x="144018" y="141256"/>
                  </a:cubicBezTo>
                  <a:lnTo>
                    <a:pt x="144018" y="158591"/>
                  </a:lnTo>
                  <a:cubicBezTo>
                    <a:pt x="144018" y="162782"/>
                    <a:pt x="146399" y="166592"/>
                    <a:pt x="150019" y="168497"/>
                  </a:cubicBezTo>
                  <a:cubicBezTo>
                    <a:pt x="164306" y="175831"/>
                    <a:pt x="180404" y="179737"/>
                    <a:pt x="196501" y="179737"/>
                  </a:cubicBezTo>
                  <a:cubicBezTo>
                    <a:pt x="212598" y="179737"/>
                    <a:pt x="228695" y="175831"/>
                    <a:pt x="242983" y="168497"/>
                  </a:cubicBezTo>
                  <a:cubicBezTo>
                    <a:pt x="246698" y="166592"/>
                    <a:pt x="248984" y="162782"/>
                    <a:pt x="248984" y="158591"/>
                  </a:cubicBezTo>
                  <a:lnTo>
                    <a:pt x="248984" y="141256"/>
                  </a:lnTo>
                  <a:cubicBezTo>
                    <a:pt x="282131" y="129730"/>
                    <a:pt x="310515" y="107632"/>
                    <a:pt x="329851" y="78391"/>
                  </a:cubicBezTo>
                  <a:cubicBezTo>
                    <a:pt x="331089" y="78391"/>
                    <a:pt x="332232" y="78486"/>
                    <a:pt x="333470" y="78486"/>
                  </a:cubicBezTo>
                  <a:cubicBezTo>
                    <a:pt x="349568" y="78486"/>
                    <a:pt x="365570" y="74581"/>
                    <a:pt x="379857" y="67246"/>
                  </a:cubicBezTo>
                  <a:cubicBezTo>
                    <a:pt x="383572" y="65341"/>
                    <a:pt x="385858" y="61531"/>
                    <a:pt x="385858" y="57436"/>
                  </a:cubicBezTo>
                  <a:lnTo>
                    <a:pt x="385858" y="33242"/>
                  </a:lnTo>
                  <a:cubicBezTo>
                    <a:pt x="386429" y="26194"/>
                    <a:pt x="383762" y="19717"/>
                    <a:pt x="378809" y="14859"/>
                  </a:cubicBezTo>
                  <a:close/>
                  <a:moveTo>
                    <a:pt x="29623" y="33052"/>
                  </a:moveTo>
                  <a:cubicBezTo>
                    <a:pt x="29623" y="31052"/>
                    <a:pt x="31337" y="29337"/>
                    <a:pt x="33338" y="29337"/>
                  </a:cubicBezTo>
                  <a:cubicBezTo>
                    <a:pt x="50959" y="29337"/>
                    <a:pt x="68675" y="29337"/>
                    <a:pt x="86297" y="29337"/>
                  </a:cubicBezTo>
                  <a:cubicBezTo>
                    <a:pt x="88297" y="29337"/>
                    <a:pt x="90297" y="30956"/>
                    <a:pt x="90297" y="33052"/>
                  </a:cubicBezTo>
                  <a:lnTo>
                    <a:pt x="90297" y="50197"/>
                  </a:lnTo>
                  <a:cubicBezTo>
                    <a:pt x="80677" y="54197"/>
                    <a:pt x="70580" y="56197"/>
                    <a:pt x="60008" y="56197"/>
                  </a:cubicBezTo>
                  <a:cubicBezTo>
                    <a:pt x="49435" y="56197"/>
                    <a:pt x="39243" y="54197"/>
                    <a:pt x="29718" y="50197"/>
                  </a:cubicBezTo>
                  <a:lnTo>
                    <a:pt x="29623" y="33052"/>
                  </a:lnTo>
                  <a:close/>
                  <a:moveTo>
                    <a:pt x="227267" y="151638"/>
                  </a:moveTo>
                  <a:cubicBezTo>
                    <a:pt x="217646" y="155543"/>
                    <a:pt x="207550" y="157544"/>
                    <a:pt x="196977" y="157544"/>
                  </a:cubicBezTo>
                  <a:cubicBezTo>
                    <a:pt x="186404" y="157544"/>
                    <a:pt x="176213" y="155543"/>
                    <a:pt x="166688" y="151638"/>
                  </a:cubicBezTo>
                  <a:lnTo>
                    <a:pt x="166688" y="134493"/>
                  </a:lnTo>
                  <a:cubicBezTo>
                    <a:pt x="166688" y="132493"/>
                    <a:pt x="168402" y="130778"/>
                    <a:pt x="170402" y="130778"/>
                  </a:cubicBezTo>
                  <a:cubicBezTo>
                    <a:pt x="188024" y="130778"/>
                    <a:pt x="205740" y="130778"/>
                    <a:pt x="223361" y="130778"/>
                  </a:cubicBezTo>
                  <a:cubicBezTo>
                    <a:pt x="225362" y="130778"/>
                    <a:pt x="227362" y="132397"/>
                    <a:pt x="227362" y="134493"/>
                  </a:cubicBezTo>
                  <a:lnTo>
                    <a:pt x="227267" y="151638"/>
                  </a:lnTo>
                  <a:close/>
                  <a:moveTo>
                    <a:pt x="364141" y="50197"/>
                  </a:moveTo>
                  <a:cubicBezTo>
                    <a:pt x="354521" y="54197"/>
                    <a:pt x="344424" y="56102"/>
                    <a:pt x="333851" y="56102"/>
                  </a:cubicBezTo>
                  <a:cubicBezTo>
                    <a:pt x="323279" y="56102"/>
                    <a:pt x="313087" y="54102"/>
                    <a:pt x="303562" y="50197"/>
                  </a:cubicBezTo>
                  <a:lnTo>
                    <a:pt x="303562" y="33052"/>
                  </a:lnTo>
                  <a:cubicBezTo>
                    <a:pt x="303562" y="31052"/>
                    <a:pt x="305276" y="29337"/>
                    <a:pt x="307277" y="29337"/>
                  </a:cubicBezTo>
                  <a:cubicBezTo>
                    <a:pt x="322612" y="29337"/>
                    <a:pt x="357950" y="29337"/>
                    <a:pt x="360236" y="29337"/>
                  </a:cubicBezTo>
                  <a:cubicBezTo>
                    <a:pt x="362236" y="29337"/>
                    <a:pt x="364236" y="31052"/>
                    <a:pt x="364236" y="33052"/>
                  </a:cubicBezTo>
                  <a:lnTo>
                    <a:pt x="364141" y="50197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8" name="Google Shape;558;p48"/>
          <p:cNvGrpSpPr/>
          <p:nvPr/>
        </p:nvGrpSpPr>
        <p:grpSpPr>
          <a:xfrm>
            <a:off x="3422057" y="3217461"/>
            <a:ext cx="293894" cy="288508"/>
            <a:chOff x="2782910" y="4903565"/>
            <a:chExt cx="391859" cy="384677"/>
          </a:xfrm>
        </p:grpSpPr>
        <p:sp>
          <p:nvSpPr>
            <p:cNvPr id="559" name="Google Shape;559;p48"/>
            <p:cNvSpPr/>
            <p:nvPr/>
          </p:nvSpPr>
          <p:spPr>
            <a:xfrm>
              <a:off x="2805008" y="4903565"/>
              <a:ext cx="76200" cy="76200"/>
            </a:xfrm>
            <a:custGeom>
              <a:rect b="b" l="l" r="r" t="t"/>
              <a:pathLst>
                <a:path extrusionOk="0" h="76200" w="76200">
                  <a:moveTo>
                    <a:pt x="73819" y="40481"/>
                  </a:moveTo>
                  <a:cubicBezTo>
                    <a:pt x="73819" y="22098"/>
                    <a:pt x="58865" y="7144"/>
                    <a:pt x="40481" y="7144"/>
                  </a:cubicBezTo>
                  <a:cubicBezTo>
                    <a:pt x="22098" y="7144"/>
                    <a:pt x="7144" y="22098"/>
                    <a:pt x="7144" y="40481"/>
                  </a:cubicBezTo>
                  <a:cubicBezTo>
                    <a:pt x="7144" y="58864"/>
                    <a:pt x="22098" y="73819"/>
                    <a:pt x="40481" y="73819"/>
                  </a:cubicBezTo>
                  <a:cubicBezTo>
                    <a:pt x="58865" y="73819"/>
                    <a:pt x="73819" y="58864"/>
                    <a:pt x="73819" y="40481"/>
                  </a:cubicBezTo>
                  <a:close/>
                  <a:moveTo>
                    <a:pt x="40481" y="51626"/>
                  </a:moveTo>
                  <a:cubicBezTo>
                    <a:pt x="34385" y="51626"/>
                    <a:pt x="29337" y="46672"/>
                    <a:pt x="29337" y="40481"/>
                  </a:cubicBezTo>
                  <a:cubicBezTo>
                    <a:pt x="29337" y="34290"/>
                    <a:pt x="34290" y="29337"/>
                    <a:pt x="40481" y="29337"/>
                  </a:cubicBezTo>
                  <a:cubicBezTo>
                    <a:pt x="46673" y="29337"/>
                    <a:pt x="51625" y="34290"/>
                    <a:pt x="51625" y="40481"/>
                  </a:cubicBezTo>
                  <a:cubicBezTo>
                    <a:pt x="51625" y="46672"/>
                    <a:pt x="46577" y="51626"/>
                    <a:pt x="40481" y="516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48"/>
            <p:cNvSpPr/>
            <p:nvPr/>
          </p:nvSpPr>
          <p:spPr>
            <a:xfrm>
              <a:off x="3072851" y="4903565"/>
              <a:ext cx="76200" cy="76200"/>
            </a:xfrm>
            <a:custGeom>
              <a:rect b="b" l="l" r="r" t="t"/>
              <a:pathLst>
                <a:path extrusionOk="0" h="76200" w="76200">
                  <a:moveTo>
                    <a:pt x="73819" y="40481"/>
                  </a:moveTo>
                  <a:cubicBezTo>
                    <a:pt x="73819" y="22098"/>
                    <a:pt x="58864" y="7144"/>
                    <a:pt x="40481" y="7144"/>
                  </a:cubicBezTo>
                  <a:cubicBezTo>
                    <a:pt x="22098" y="7144"/>
                    <a:pt x="7144" y="22098"/>
                    <a:pt x="7144" y="40481"/>
                  </a:cubicBezTo>
                  <a:cubicBezTo>
                    <a:pt x="7144" y="58864"/>
                    <a:pt x="22098" y="73819"/>
                    <a:pt x="40481" y="73819"/>
                  </a:cubicBezTo>
                  <a:cubicBezTo>
                    <a:pt x="58960" y="73819"/>
                    <a:pt x="73819" y="58864"/>
                    <a:pt x="73819" y="40481"/>
                  </a:cubicBezTo>
                  <a:close/>
                  <a:moveTo>
                    <a:pt x="40576" y="51626"/>
                  </a:moveTo>
                  <a:cubicBezTo>
                    <a:pt x="34480" y="51626"/>
                    <a:pt x="29432" y="46672"/>
                    <a:pt x="29432" y="40481"/>
                  </a:cubicBezTo>
                  <a:cubicBezTo>
                    <a:pt x="29432" y="34290"/>
                    <a:pt x="34385" y="29337"/>
                    <a:pt x="40576" y="29337"/>
                  </a:cubicBezTo>
                  <a:cubicBezTo>
                    <a:pt x="46672" y="29337"/>
                    <a:pt x="51721" y="34290"/>
                    <a:pt x="51721" y="40481"/>
                  </a:cubicBezTo>
                  <a:cubicBezTo>
                    <a:pt x="51721" y="46672"/>
                    <a:pt x="46672" y="51626"/>
                    <a:pt x="40576" y="516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48"/>
            <p:cNvSpPr/>
            <p:nvPr/>
          </p:nvSpPr>
          <p:spPr>
            <a:xfrm>
              <a:off x="2782910" y="4947429"/>
              <a:ext cx="390525" cy="276225"/>
            </a:xfrm>
            <a:custGeom>
              <a:rect b="b" l="l" r="r" t="t"/>
              <a:pathLst>
                <a:path extrusionOk="0" h="276225" w="390525">
                  <a:moveTo>
                    <a:pt x="386143" y="107678"/>
                  </a:moveTo>
                  <a:lnTo>
                    <a:pt x="386143" y="85485"/>
                  </a:lnTo>
                  <a:cubicBezTo>
                    <a:pt x="385953" y="54910"/>
                    <a:pt x="361093" y="29954"/>
                    <a:pt x="330422" y="29954"/>
                  </a:cubicBezTo>
                  <a:cubicBezTo>
                    <a:pt x="307753" y="29954"/>
                    <a:pt x="288322" y="43575"/>
                    <a:pt x="279654" y="63006"/>
                  </a:cubicBezTo>
                  <a:cubicBezTo>
                    <a:pt x="279083" y="62435"/>
                    <a:pt x="278416" y="61863"/>
                    <a:pt x="277749" y="61292"/>
                  </a:cubicBezTo>
                  <a:cubicBezTo>
                    <a:pt x="257746" y="43575"/>
                    <a:pt x="206978" y="30430"/>
                    <a:pt x="206978" y="30430"/>
                  </a:cubicBezTo>
                  <a:lnTo>
                    <a:pt x="206978" y="18238"/>
                  </a:lnTo>
                  <a:cubicBezTo>
                    <a:pt x="206978" y="9380"/>
                    <a:pt x="197072" y="4142"/>
                    <a:pt x="189738" y="8999"/>
                  </a:cubicBezTo>
                  <a:cubicBezTo>
                    <a:pt x="119920" y="55577"/>
                    <a:pt x="122206" y="53291"/>
                    <a:pt x="113157" y="61768"/>
                  </a:cubicBezTo>
                  <a:cubicBezTo>
                    <a:pt x="103918" y="41765"/>
                    <a:pt x="83153" y="28049"/>
                    <a:pt x="59436" y="29478"/>
                  </a:cubicBezTo>
                  <a:cubicBezTo>
                    <a:pt x="30671" y="31097"/>
                    <a:pt x="7144" y="56815"/>
                    <a:pt x="7144" y="85676"/>
                  </a:cubicBezTo>
                  <a:lnTo>
                    <a:pt x="7144" y="107011"/>
                  </a:lnTo>
                  <a:cubicBezTo>
                    <a:pt x="7144" y="113108"/>
                    <a:pt x="12097" y="118156"/>
                    <a:pt x="18288" y="118156"/>
                  </a:cubicBezTo>
                  <a:lnTo>
                    <a:pt x="78391" y="118156"/>
                  </a:lnTo>
                  <a:cubicBezTo>
                    <a:pt x="78391" y="118156"/>
                    <a:pt x="73628" y="141302"/>
                    <a:pt x="73628" y="152922"/>
                  </a:cubicBezTo>
                  <a:cubicBezTo>
                    <a:pt x="73628" y="165876"/>
                    <a:pt x="75724" y="178830"/>
                    <a:pt x="79724" y="191022"/>
                  </a:cubicBezTo>
                  <a:cubicBezTo>
                    <a:pt x="74676" y="187974"/>
                    <a:pt x="68866" y="186260"/>
                    <a:pt x="62579" y="186260"/>
                  </a:cubicBezTo>
                  <a:cubicBezTo>
                    <a:pt x="44196" y="186260"/>
                    <a:pt x="29242" y="201214"/>
                    <a:pt x="29242" y="219597"/>
                  </a:cubicBezTo>
                  <a:cubicBezTo>
                    <a:pt x="29242" y="237980"/>
                    <a:pt x="44196" y="252935"/>
                    <a:pt x="62579" y="252935"/>
                  </a:cubicBezTo>
                  <a:cubicBezTo>
                    <a:pt x="74485" y="252935"/>
                    <a:pt x="84963" y="246648"/>
                    <a:pt x="90868" y="237218"/>
                  </a:cubicBezTo>
                  <a:lnTo>
                    <a:pt x="135731" y="259411"/>
                  </a:lnTo>
                  <a:cubicBezTo>
                    <a:pt x="153924" y="269699"/>
                    <a:pt x="174688" y="275223"/>
                    <a:pt x="195739" y="275223"/>
                  </a:cubicBezTo>
                  <a:cubicBezTo>
                    <a:pt x="236125" y="275223"/>
                    <a:pt x="274225" y="255411"/>
                    <a:pt x="296989" y="223502"/>
                  </a:cubicBezTo>
                  <a:lnTo>
                    <a:pt x="297371" y="223788"/>
                  </a:lnTo>
                  <a:cubicBezTo>
                    <a:pt x="299371" y="240266"/>
                    <a:pt x="313468" y="253030"/>
                    <a:pt x="330422" y="253030"/>
                  </a:cubicBezTo>
                  <a:cubicBezTo>
                    <a:pt x="348805" y="253030"/>
                    <a:pt x="363760" y="238076"/>
                    <a:pt x="363760" y="219692"/>
                  </a:cubicBezTo>
                  <a:cubicBezTo>
                    <a:pt x="363760" y="201309"/>
                    <a:pt x="348805" y="186355"/>
                    <a:pt x="330422" y="186355"/>
                  </a:cubicBezTo>
                  <a:cubicBezTo>
                    <a:pt x="327374" y="186355"/>
                    <a:pt x="324421" y="186736"/>
                    <a:pt x="321659" y="187498"/>
                  </a:cubicBezTo>
                  <a:cubicBezTo>
                    <a:pt x="321659" y="187498"/>
                    <a:pt x="318516" y="138539"/>
                    <a:pt x="318516" y="138444"/>
                  </a:cubicBezTo>
                  <a:cubicBezTo>
                    <a:pt x="317754" y="131872"/>
                    <a:pt x="316421" y="125300"/>
                    <a:pt x="314516" y="119013"/>
                  </a:cubicBezTo>
                  <a:lnTo>
                    <a:pt x="374904" y="119013"/>
                  </a:lnTo>
                  <a:cubicBezTo>
                    <a:pt x="381000" y="118823"/>
                    <a:pt x="386048" y="113774"/>
                    <a:pt x="386143" y="107678"/>
                  </a:cubicBezTo>
                  <a:close/>
                  <a:moveTo>
                    <a:pt x="195834" y="52148"/>
                  </a:moveTo>
                  <a:cubicBezTo>
                    <a:pt x="243745" y="52148"/>
                    <a:pt x="286036" y="87104"/>
                    <a:pt x="295370" y="133205"/>
                  </a:cubicBezTo>
                  <a:lnTo>
                    <a:pt x="274510" y="143397"/>
                  </a:lnTo>
                  <a:cubicBezTo>
                    <a:pt x="269653" y="105107"/>
                    <a:pt x="235648" y="74436"/>
                    <a:pt x="195929" y="74341"/>
                  </a:cubicBezTo>
                  <a:cubicBezTo>
                    <a:pt x="189833" y="74341"/>
                    <a:pt x="184785" y="79294"/>
                    <a:pt x="184785" y="85485"/>
                  </a:cubicBezTo>
                  <a:lnTo>
                    <a:pt x="184785" y="86914"/>
                  </a:lnTo>
                  <a:cubicBezTo>
                    <a:pt x="181356" y="84628"/>
                    <a:pt x="153734" y="66244"/>
                    <a:pt x="149257" y="63292"/>
                  </a:cubicBezTo>
                  <a:lnTo>
                    <a:pt x="184785" y="39670"/>
                  </a:lnTo>
                  <a:lnTo>
                    <a:pt x="184785" y="41099"/>
                  </a:lnTo>
                  <a:cubicBezTo>
                    <a:pt x="184880" y="47194"/>
                    <a:pt x="189738" y="52148"/>
                    <a:pt x="195834" y="52148"/>
                  </a:cubicBezTo>
                  <a:close/>
                  <a:moveTo>
                    <a:pt x="230314" y="165019"/>
                  </a:moveTo>
                  <a:cubicBezTo>
                    <a:pt x="222313" y="168924"/>
                    <a:pt x="221933" y="180354"/>
                    <a:pt x="229838" y="184736"/>
                  </a:cubicBezTo>
                  <a:lnTo>
                    <a:pt x="238792" y="189688"/>
                  </a:lnTo>
                  <a:cubicBezTo>
                    <a:pt x="228124" y="201214"/>
                    <a:pt x="212408" y="208262"/>
                    <a:pt x="196025" y="208262"/>
                  </a:cubicBezTo>
                  <a:cubicBezTo>
                    <a:pt x="185642" y="208262"/>
                    <a:pt x="175736" y="205405"/>
                    <a:pt x="167068" y="200071"/>
                  </a:cubicBezTo>
                  <a:lnTo>
                    <a:pt x="168688" y="175687"/>
                  </a:lnTo>
                  <a:cubicBezTo>
                    <a:pt x="169259" y="166828"/>
                    <a:pt x="159734" y="160923"/>
                    <a:pt x="152019" y="165400"/>
                  </a:cubicBezTo>
                  <a:lnTo>
                    <a:pt x="143351" y="170353"/>
                  </a:lnTo>
                  <a:cubicBezTo>
                    <a:pt x="141446" y="164733"/>
                    <a:pt x="140494" y="158732"/>
                    <a:pt x="140494" y="152732"/>
                  </a:cubicBezTo>
                  <a:cubicBezTo>
                    <a:pt x="140494" y="132158"/>
                    <a:pt x="151924" y="112917"/>
                    <a:pt x="169450" y="103297"/>
                  </a:cubicBezTo>
                  <a:lnTo>
                    <a:pt x="189833" y="116822"/>
                  </a:lnTo>
                  <a:cubicBezTo>
                    <a:pt x="197167" y="121775"/>
                    <a:pt x="207073" y="116441"/>
                    <a:pt x="207073" y="107583"/>
                  </a:cubicBezTo>
                  <a:lnTo>
                    <a:pt x="207073" y="97582"/>
                  </a:lnTo>
                  <a:cubicBezTo>
                    <a:pt x="232886" y="102820"/>
                    <a:pt x="252984" y="125966"/>
                    <a:pt x="252984" y="152732"/>
                  </a:cubicBezTo>
                  <a:cubicBezTo>
                    <a:pt x="252984" y="153112"/>
                    <a:pt x="252984" y="153494"/>
                    <a:pt x="252984" y="153875"/>
                  </a:cubicBezTo>
                  <a:lnTo>
                    <a:pt x="230314" y="165019"/>
                  </a:lnTo>
                  <a:close/>
                  <a:moveTo>
                    <a:pt x="29432" y="96534"/>
                  </a:moveTo>
                  <a:lnTo>
                    <a:pt x="29432" y="85961"/>
                  </a:lnTo>
                  <a:cubicBezTo>
                    <a:pt x="29432" y="68150"/>
                    <a:pt x="43148" y="53100"/>
                    <a:pt x="60960" y="52148"/>
                  </a:cubicBezTo>
                  <a:cubicBezTo>
                    <a:pt x="79058" y="51195"/>
                    <a:pt x="94297" y="64816"/>
                    <a:pt x="95917" y="82342"/>
                  </a:cubicBezTo>
                  <a:cubicBezTo>
                    <a:pt x="92773" y="86914"/>
                    <a:pt x="89916" y="91676"/>
                    <a:pt x="87439" y="96534"/>
                  </a:cubicBezTo>
                  <a:lnTo>
                    <a:pt x="29432" y="96534"/>
                  </a:lnTo>
                  <a:close/>
                  <a:moveTo>
                    <a:pt x="62579" y="230551"/>
                  </a:moveTo>
                  <a:cubicBezTo>
                    <a:pt x="56483" y="230551"/>
                    <a:pt x="51435" y="225598"/>
                    <a:pt x="51435" y="219407"/>
                  </a:cubicBezTo>
                  <a:cubicBezTo>
                    <a:pt x="51435" y="213215"/>
                    <a:pt x="56388" y="208262"/>
                    <a:pt x="62579" y="208262"/>
                  </a:cubicBezTo>
                  <a:cubicBezTo>
                    <a:pt x="68771" y="208262"/>
                    <a:pt x="73723" y="213215"/>
                    <a:pt x="73723" y="219407"/>
                  </a:cubicBezTo>
                  <a:cubicBezTo>
                    <a:pt x="73723" y="225598"/>
                    <a:pt x="68675" y="230551"/>
                    <a:pt x="62579" y="230551"/>
                  </a:cubicBezTo>
                  <a:close/>
                  <a:moveTo>
                    <a:pt x="109252" y="202738"/>
                  </a:moveTo>
                  <a:cubicBezTo>
                    <a:pt x="100489" y="187593"/>
                    <a:pt x="95917" y="170353"/>
                    <a:pt x="95917" y="152827"/>
                  </a:cubicBezTo>
                  <a:cubicBezTo>
                    <a:pt x="95917" y="123585"/>
                    <a:pt x="108585" y="95962"/>
                    <a:pt x="129921" y="77103"/>
                  </a:cubicBezTo>
                  <a:lnTo>
                    <a:pt x="149352" y="90057"/>
                  </a:lnTo>
                  <a:cubicBezTo>
                    <a:pt x="130207" y="104726"/>
                    <a:pt x="118205" y="128062"/>
                    <a:pt x="118205" y="152922"/>
                  </a:cubicBezTo>
                  <a:cubicBezTo>
                    <a:pt x="118205" y="166543"/>
                    <a:pt x="121825" y="179973"/>
                    <a:pt x="128683" y="191784"/>
                  </a:cubicBezTo>
                  <a:cubicBezTo>
                    <a:pt x="131731" y="197118"/>
                    <a:pt x="138493" y="198928"/>
                    <a:pt x="143827" y="195785"/>
                  </a:cubicBezTo>
                  <a:lnTo>
                    <a:pt x="145066" y="195023"/>
                  </a:lnTo>
                  <a:lnTo>
                    <a:pt x="142304" y="237599"/>
                  </a:lnTo>
                  <a:lnTo>
                    <a:pt x="104108" y="218645"/>
                  </a:lnTo>
                  <a:lnTo>
                    <a:pt x="105346" y="217883"/>
                  </a:lnTo>
                  <a:cubicBezTo>
                    <a:pt x="107918" y="216454"/>
                    <a:pt x="109728" y="213977"/>
                    <a:pt x="110490" y="211120"/>
                  </a:cubicBezTo>
                  <a:cubicBezTo>
                    <a:pt x="111252" y="208262"/>
                    <a:pt x="110680" y="205310"/>
                    <a:pt x="109252" y="202738"/>
                  </a:cubicBezTo>
                  <a:close/>
                  <a:moveTo>
                    <a:pt x="283845" y="202738"/>
                  </a:moveTo>
                  <a:cubicBezTo>
                    <a:pt x="266319" y="233123"/>
                    <a:pt x="231743" y="252649"/>
                    <a:pt x="195834" y="252649"/>
                  </a:cubicBezTo>
                  <a:cubicBezTo>
                    <a:pt x="184880" y="252649"/>
                    <a:pt x="174117" y="250839"/>
                    <a:pt x="163830" y="247410"/>
                  </a:cubicBezTo>
                  <a:lnTo>
                    <a:pt x="165354" y="224264"/>
                  </a:lnTo>
                  <a:cubicBezTo>
                    <a:pt x="174879" y="228360"/>
                    <a:pt x="185166" y="230455"/>
                    <a:pt x="195834" y="230455"/>
                  </a:cubicBezTo>
                  <a:cubicBezTo>
                    <a:pt x="223933" y="230455"/>
                    <a:pt x="250888" y="215216"/>
                    <a:pt x="264605" y="191594"/>
                  </a:cubicBezTo>
                  <a:cubicBezTo>
                    <a:pt x="266129" y="189022"/>
                    <a:pt x="266509" y="185974"/>
                    <a:pt x="265747" y="183116"/>
                  </a:cubicBezTo>
                  <a:cubicBezTo>
                    <a:pt x="264605" y="178925"/>
                    <a:pt x="261938" y="177211"/>
                    <a:pt x="259080" y="175592"/>
                  </a:cubicBezTo>
                  <a:cubicBezTo>
                    <a:pt x="261461" y="174449"/>
                    <a:pt x="295180" y="157875"/>
                    <a:pt x="297561" y="156732"/>
                  </a:cubicBezTo>
                  <a:lnTo>
                    <a:pt x="300323" y="199404"/>
                  </a:lnTo>
                  <a:lnTo>
                    <a:pt x="299085" y="198642"/>
                  </a:lnTo>
                  <a:cubicBezTo>
                    <a:pt x="293656" y="195689"/>
                    <a:pt x="286893" y="197499"/>
                    <a:pt x="283845" y="202738"/>
                  </a:cubicBezTo>
                  <a:close/>
                  <a:moveTo>
                    <a:pt x="341567" y="219407"/>
                  </a:moveTo>
                  <a:cubicBezTo>
                    <a:pt x="341567" y="225503"/>
                    <a:pt x="336613" y="230551"/>
                    <a:pt x="330422" y="230551"/>
                  </a:cubicBezTo>
                  <a:cubicBezTo>
                    <a:pt x="324326" y="230551"/>
                    <a:pt x="319278" y="225598"/>
                    <a:pt x="319278" y="219407"/>
                  </a:cubicBezTo>
                  <a:cubicBezTo>
                    <a:pt x="319278" y="213215"/>
                    <a:pt x="324231" y="208262"/>
                    <a:pt x="330422" y="208262"/>
                  </a:cubicBezTo>
                  <a:cubicBezTo>
                    <a:pt x="336613" y="208358"/>
                    <a:pt x="341567" y="213311"/>
                    <a:pt x="341567" y="219407"/>
                  </a:cubicBezTo>
                  <a:close/>
                  <a:moveTo>
                    <a:pt x="363950" y="96534"/>
                  </a:moveTo>
                  <a:lnTo>
                    <a:pt x="305657" y="96534"/>
                  </a:lnTo>
                  <a:cubicBezTo>
                    <a:pt x="303181" y="91867"/>
                    <a:pt x="300418" y="87390"/>
                    <a:pt x="297371" y="83009"/>
                  </a:cubicBezTo>
                  <a:cubicBezTo>
                    <a:pt x="298704" y="64911"/>
                    <a:pt x="314516" y="50719"/>
                    <a:pt x="333280" y="52243"/>
                  </a:cubicBezTo>
                  <a:cubicBezTo>
                    <a:pt x="350710" y="53576"/>
                    <a:pt x="363950" y="68530"/>
                    <a:pt x="363950" y="85961"/>
                  </a:cubicBezTo>
                  <a:lnTo>
                    <a:pt x="363950" y="9653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48"/>
            <p:cNvSpPr/>
            <p:nvPr/>
          </p:nvSpPr>
          <p:spPr>
            <a:xfrm>
              <a:off x="3050944" y="5192992"/>
              <a:ext cx="123825" cy="95250"/>
            </a:xfrm>
            <a:custGeom>
              <a:rect b="b" l="l" r="r" t="t"/>
              <a:pathLst>
                <a:path extrusionOk="0" h="95250" w="123825">
                  <a:moveTo>
                    <a:pt x="7144" y="62712"/>
                  </a:moveTo>
                  <a:lnTo>
                    <a:pt x="7144" y="85667"/>
                  </a:lnTo>
                  <a:cubicBezTo>
                    <a:pt x="7144" y="91763"/>
                    <a:pt x="12097" y="96811"/>
                    <a:pt x="18288" y="96811"/>
                  </a:cubicBezTo>
                  <a:lnTo>
                    <a:pt x="107061" y="96811"/>
                  </a:lnTo>
                  <a:cubicBezTo>
                    <a:pt x="113157" y="96811"/>
                    <a:pt x="118205" y="91858"/>
                    <a:pt x="118205" y="85667"/>
                  </a:cubicBezTo>
                  <a:lnTo>
                    <a:pt x="118205" y="63378"/>
                  </a:lnTo>
                  <a:cubicBezTo>
                    <a:pt x="118205" y="33375"/>
                    <a:pt x="94679" y="8324"/>
                    <a:pt x="64770" y="7181"/>
                  </a:cubicBezTo>
                  <a:cubicBezTo>
                    <a:pt x="33147" y="6038"/>
                    <a:pt x="7144" y="31374"/>
                    <a:pt x="7144" y="62712"/>
                  </a:cubicBezTo>
                  <a:close/>
                  <a:moveTo>
                    <a:pt x="29337" y="62712"/>
                  </a:moveTo>
                  <a:cubicBezTo>
                    <a:pt x="29337" y="43757"/>
                    <a:pt x="45244" y="28422"/>
                    <a:pt x="64484" y="29469"/>
                  </a:cubicBezTo>
                  <a:cubicBezTo>
                    <a:pt x="81820" y="30422"/>
                    <a:pt x="95917" y="45948"/>
                    <a:pt x="95917" y="63283"/>
                  </a:cubicBezTo>
                  <a:lnTo>
                    <a:pt x="95917" y="74618"/>
                  </a:lnTo>
                  <a:lnTo>
                    <a:pt x="29337" y="74618"/>
                  </a:lnTo>
                  <a:lnTo>
                    <a:pt x="29337" y="6271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48"/>
            <p:cNvSpPr/>
            <p:nvPr/>
          </p:nvSpPr>
          <p:spPr>
            <a:xfrm>
              <a:off x="2783005" y="5192992"/>
              <a:ext cx="123825" cy="95250"/>
            </a:xfrm>
            <a:custGeom>
              <a:rect b="b" l="l" r="r" t="t"/>
              <a:pathLst>
                <a:path extrusionOk="0" h="95250" w="123825">
                  <a:moveTo>
                    <a:pt x="7144" y="62712"/>
                  </a:moveTo>
                  <a:lnTo>
                    <a:pt x="7144" y="85667"/>
                  </a:lnTo>
                  <a:cubicBezTo>
                    <a:pt x="7144" y="91763"/>
                    <a:pt x="12097" y="96811"/>
                    <a:pt x="18288" y="96811"/>
                  </a:cubicBezTo>
                  <a:lnTo>
                    <a:pt x="107061" y="96811"/>
                  </a:lnTo>
                  <a:cubicBezTo>
                    <a:pt x="113157" y="96811"/>
                    <a:pt x="118205" y="91858"/>
                    <a:pt x="118205" y="85667"/>
                  </a:cubicBezTo>
                  <a:lnTo>
                    <a:pt x="118205" y="63378"/>
                  </a:lnTo>
                  <a:cubicBezTo>
                    <a:pt x="118205" y="33375"/>
                    <a:pt x="94679" y="8324"/>
                    <a:pt x="64770" y="7181"/>
                  </a:cubicBezTo>
                  <a:cubicBezTo>
                    <a:pt x="33147" y="6038"/>
                    <a:pt x="7144" y="31374"/>
                    <a:pt x="7144" y="62712"/>
                  </a:cubicBezTo>
                  <a:close/>
                  <a:moveTo>
                    <a:pt x="29337" y="62712"/>
                  </a:moveTo>
                  <a:cubicBezTo>
                    <a:pt x="29337" y="43757"/>
                    <a:pt x="45244" y="28422"/>
                    <a:pt x="64484" y="29469"/>
                  </a:cubicBezTo>
                  <a:cubicBezTo>
                    <a:pt x="81820" y="30422"/>
                    <a:pt x="95917" y="45948"/>
                    <a:pt x="95917" y="63283"/>
                  </a:cubicBezTo>
                  <a:lnTo>
                    <a:pt x="95917" y="74618"/>
                  </a:lnTo>
                  <a:lnTo>
                    <a:pt x="29337" y="74618"/>
                  </a:lnTo>
                  <a:lnTo>
                    <a:pt x="29337" y="6271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4" name="Google Shape;564;p48"/>
          <p:cNvGrpSpPr/>
          <p:nvPr/>
        </p:nvGrpSpPr>
        <p:grpSpPr>
          <a:xfrm>
            <a:off x="5439883" y="3247785"/>
            <a:ext cx="293251" cy="294465"/>
            <a:chOff x="4821927" y="2905696"/>
            <a:chExt cx="391001" cy="392620"/>
          </a:xfrm>
        </p:grpSpPr>
        <p:sp>
          <p:nvSpPr>
            <p:cNvPr id="565" name="Google Shape;565;p48"/>
            <p:cNvSpPr/>
            <p:nvPr/>
          </p:nvSpPr>
          <p:spPr>
            <a:xfrm>
              <a:off x="5022523" y="2905696"/>
              <a:ext cx="161925" cy="180975"/>
            </a:xfrm>
            <a:custGeom>
              <a:rect b="b" l="l" r="r" t="t"/>
              <a:pathLst>
                <a:path extrusionOk="0" h="180975" w="161925">
                  <a:moveTo>
                    <a:pt x="162306" y="102203"/>
                  </a:moveTo>
                  <a:cubicBezTo>
                    <a:pt x="160496" y="98393"/>
                    <a:pt x="156591" y="95917"/>
                    <a:pt x="152305" y="95917"/>
                  </a:cubicBezTo>
                  <a:lnTo>
                    <a:pt x="140589" y="95917"/>
                  </a:lnTo>
                  <a:cubicBezTo>
                    <a:pt x="135064" y="46006"/>
                    <a:pt x="92583" y="7144"/>
                    <a:pt x="41243" y="7144"/>
                  </a:cubicBez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cubicBezTo>
                    <a:pt x="7144" y="24384"/>
                    <a:pt x="12097" y="29432"/>
                    <a:pt x="18288" y="29432"/>
                  </a:cubicBezTo>
                  <a:cubicBezTo>
                    <a:pt x="60008" y="29432"/>
                    <a:pt x="72104" y="63437"/>
                    <a:pt x="74200" y="96012"/>
                  </a:cubicBezTo>
                  <a:lnTo>
                    <a:pt x="63437" y="96012"/>
                  </a:lnTo>
                  <a:cubicBezTo>
                    <a:pt x="59150" y="96012"/>
                    <a:pt x="55340" y="98488"/>
                    <a:pt x="53435" y="102299"/>
                  </a:cubicBezTo>
                  <a:cubicBezTo>
                    <a:pt x="51626" y="106108"/>
                    <a:pt x="52102" y="110680"/>
                    <a:pt x="54674" y="114014"/>
                  </a:cubicBezTo>
                  <a:lnTo>
                    <a:pt x="99060" y="170307"/>
                  </a:lnTo>
                  <a:cubicBezTo>
                    <a:pt x="101155" y="172974"/>
                    <a:pt x="104394" y="174498"/>
                    <a:pt x="107728" y="174498"/>
                  </a:cubicBezTo>
                  <a:cubicBezTo>
                    <a:pt x="111062" y="174498"/>
                    <a:pt x="114300" y="172974"/>
                    <a:pt x="116396" y="170307"/>
                  </a:cubicBezTo>
                  <a:lnTo>
                    <a:pt x="160782" y="114014"/>
                  </a:lnTo>
                  <a:cubicBezTo>
                    <a:pt x="163639" y="110585"/>
                    <a:pt x="164116" y="106013"/>
                    <a:pt x="162306" y="102203"/>
                  </a:cubicBezTo>
                  <a:close/>
                  <a:moveTo>
                    <a:pt x="107823" y="145352"/>
                  </a:moveTo>
                  <a:lnTo>
                    <a:pt x="86296" y="118110"/>
                  </a:lnTo>
                  <a:cubicBezTo>
                    <a:pt x="92107" y="117729"/>
                    <a:pt x="96679" y="112967"/>
                    <a:pt x="96679" y="107061"/>
                  </a:cubicBezTo>
                  <a:cubicBezTo>
                    <a:pt x="96679" y="79629"/>
                    <a:pt x="91440" y="57150"/>
                    <a:pt x="80963" y="40291"/>
                  </a:cubicBezTo>
                  <a:cubicBezTo>
                    <a:pt x="103632" y="53912"/>
                    <a:pt x="118872" y="78677"/>
                    <a:pt x="118872" y="107061"/>
                  </a:cubicBezTo>
                  <a:cubicBezTo>
                    <a:pt x="118872" y="112967"/>
                    <a:pt x="123444" y="117824"/>
                    <a:pt x="129254" y="118110"/>
                  </a:cubicBezTo>
                  <a:lnTo>
                    <a:pt x="107823" y="14535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48"/>
            <p:cNvSpPr/>
            <p:nvPr/>
          </p:nvSpPr>
          <p:spPr>
            <a:xfrm>
              <a:off x="4844278" y="3117341"/>
              <a:ext cx="161925" cy="180975"/>
            </a:xfrm>
            <a:custGeom>
              <a:rect b="b" l="l" r="r" t="t"/>
              <a:pathLst>
                <a:path extrusionOk="0" h="180975" w="161925">
                  <a:moveTo>
                    <a:pt x="152147" y="152209"/>
                  </a:moveTo>
                  <a:cubicBezTo>
                    <a:pt x="113857" y="152209"/>
                    <a:pt x="98712" y="123063"/>
                    <a:pt x="96235" y="84868"/>
                  </a:cubicBezTo>
                  <a:lnTo>
                    <a:pt x="106999" y="84868"/>
                  </a:lnTo>
                  <a:cubicBezTo>
                    <a:pt x="111285" y="84868"/>
                    <a:pt x="115190" y="82391"/>
                    <a:pt x="117000" y="78581"/>
                  </a:cubicBezTo>
                  <a:cubicBezTo>
                    <a:pt x="118810" y="74771"/>
                    <a:pt x="118333" y="70199"/>
                    <a:pt x="115666" y="66866"/>
                  </a:cubicBezTo>
                  <a:lnTo>
                    <a:pt x="71280" y="11335"/>
                  </a:lnTo>
                  <a:cubicBezTo>
                    <a:pt x="69184" y="8668"/>
                    <a:pt x="65946" y="7144"/>
                    <a:pt x="62612" y="7144"/>
                  </a:cubicBezTo>
                  <a:cubicBezTo>
                    <a:pt x="59278" y="7144"/>
                    <a:pt x="56040" y="8668"/>
                    <a:pt x="53944" y="11335"/>
                  </a:cubicBezTo>
                  <a:lnTo>
                    <a:pt x="9558" y="66866"/>
                  </a:lnTo>
                  <a:cubicBezTo>
                    <a:pt x="6891" y="70199"/>
                    <a:pt x="6415" y="74771"/>
                    <a:pt x="8224" y="78581"/>
                  </a:cubicBezTo>
                  <a:cubicBezTo>
                    <a:pt x="10034" y="82391"/>
                    <a:pt x="13939" y="84868"/>
                    <a:pt x="18226" y="84868"/>
                  </a:cubicBezTo>
                  <a:lnTo>
                    <a:pt x="29941" y="84868"/>
                  </a:lnTo>
                  <a:cubicBezTo>
                    <a:pt x="35466" y="134493"/>
                    <a:pt x="78138" y="174403"/>
                    <a:pt x="129954" y="174403"/>
                  </a:cubicBezTo>
                  <a:lnTo>
                    <a:pt x="152147" y="174403"/>
                  </a:lnTo>
                  <a:cubicBezTo>
                    <a:pt x="158243" y="174403"/>
                    <a:pt x="163291" y="169450"/>
                    <a:pt x="163291" y="163259"/>
                  </a:cubicBezTo>
                  <a:cubicBezTo>
                    <a:pt x="163291" y="157067"/>
                    <a:pt x="158243" y="152209"/>
                    <a:pt x="152147" y="152209"/>
                  </a:cubicBezTo>
                  <a:close/>
                  <a:moveTo>
                    <a:pt x="51468" y="73819"/>
                  </a:moveTo>
                  <a:cubicBezTo>
                    <a:pt x="51468" y="68008"/>
                    <a:pt x="46991" y="63151"/>
                    <a:pt x="41276" y="62770"/>
                  </a:cubicBezTo>
                  <a:lnTo>
                    <a:pt x="62612" y="36100"/>
                  </a:lnTo>
                  <a:lnTo>
                    <a:pt x="83948" y="62770"/>
                  </a:lnTo>
                  <a:cubicBezTo>
                    <a:pt x="78233" y="63246"/>
                    <a:pt x="73756" y="68008"/>
                    <a:pt x="73756" y="73819"/>
                  </a:cubicBezTo>
                  <a:cubicBezTo>
                    <a:pt x="73756" y="101441"/>
                    <a:pt x="79090" y="124016"/>
                    <a:pt x="89568" y="140970"/>
                  </a:cubicBezTo>
                  <a:cubicBezTo>
                    <a:pt x="66708" y="127254"/>
                    <a:pt x="51468" y="102203"/>
                    <a:pt x="51468" y="7381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48"/>
            <p:cNvSpPr/>
            <p:nvPr/>
          </p:nvSpPr>
          <p:spPr>
            <a:xfrm>
              <a:off x="5022428" y="3084004"/>
              <a:ext cx="190500" cy="209550"/>
            </a:xfrm>
            <a:custGeom>
              <a:rect b="b" l="l" r="r" t="t"/>
              <a:pathLst>
                <a:path extrusionOk="0" h="209550" w="190500">
                  <a:moveTo>
                    <a:pt x="182308" y="77057"/>
                  </a:moveTo>
                  <a:cubicBezTo>
                    <a:pt x="182308" y="77057"/>
                    <a:pt x="182308" y="77057"/>
                    <a:pt x="182308" y="77057"/>
                  </a:cubicBezTo>
                  <a:lnTo>
                    <a:pt x="115729" y="10478"/>
                  </a:lnTo>
                  <a:cubicBezTo>
                    <a:pt x="115729" y="10478"/>
                    <a:pt x="115729" y="10478"/>
                    <a:pt x="115633" y="10382"/>
                  </a:cubicBezTo>
                  <a:cubicBezTo>
                    <a:pt x="113538" y="8287"/>
                    <a:pt x="110680" y="7144"/>
                    <a:pt x="107823" y="7144"/>
                  </a:cubicBez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lnTo>
                    <a:pt x="7144" y="196691"/>
                  </a:lnTo>
                  <a:cubicBezTo>
                    <a:pt x="7144" y="202787"/>
                    <a:pt x="12097" y="207836"/>
                    <a:pt x="18288" y="207836"/>
                  </a:cubicBezTo>
                  <a:lnTo>
                    <a:pt x="174403" y="207836"/>
                  </a:lnTo>
                  <a:cubicBezTo>
                    <a:pt x="180499" y="207836"/>
                    <a:pt x="185547" y="202883"/>
                    <a:pt x="185547" y="196691"/>
                  </a:cubicBezTo>
                  <a:lnTo>
                    <a:pt x="185547" y="84963"/>
                  </a:lnTo>
                  <a:cubicBezTo>
                    <a:pt x="185547" y="82010"/>
                    <a:pt x="184499" y="79153"/>
                    <a:pt x="182308" y="77057"/>
                  </a:cubicBezTo>
                  <a:close/>
                  <a:moveTo>
                    <a:pt x="118967" y="45053"/>
                  </a:moveTo>
                  <a:lnTo>
                    <a:pt x="147638" y="73724"/>
                  </a:lnTo>
                  <a:lnTo>
                    <a:pt x="118967" y="73724"/>
                  </a:lnTo>
                  <a:lnTo>
                    <a:pt x="118967" y="45053"/>
                  </a:lnTo>
                  <a:close/>
                  <a:moveTo>
                    <a:pt x="163354" y="185547"/>
                  </a:moveTo>
                  <a:lnTo>
                    <a:pt x="29432" y="185547"/>
                  </a:lnTo>
                  <a:lnTo>
                    <a:pt x="29432" y="29432"/>
                  </a:lnTo>
                  <a:lnTo>
                    <a:pt x="96774" y="29432"/>
                  </a:lnTo>
                  <a:lnTo>
                    <a:pt x="96774" y="84963"/>
                  </a:lnTo>
                  <a:cubicBezTo>
                    <a:pt x="96774" y="91059"/>
                    <a:pt x="101727" y="96107"/>
                    <a:pt x="107918" y="96107"/>
                  </a:cubicBezTo>
                  <a:lnTo>
                    <a:pt x="163449" y="96107"/>
                  </a:lnTo>
                  <a:lnTo>
                    <a:pt x="163449" y="185547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48"/>
            <p:cNvSpPr/>
            <p:nvPr/>
          </p:nvSpPr>
          <p:spPr>
            <a:xfrm>
              <a:off x="4821927" y="2905696"/>
              <a:ext cx="190500" cy="209550"/>
            </a:xfrm>
            <a:custGeom>
              <a:rect b="b" l="l" r="r" t="t"/>
              <a:pathLst>
                <a:path extrusionOk="0" h="209550" w="190500">
                  <a:moveTo>
                    <a:pt x="182213" y="76962"/>
                  </a:moveTo>
                  <a:lnTo>
                    <a:pt x="114871" y="10382"/>
                  </a:lnTo>
                  <a:cubicBezTo>
                    <a:pt x="114871" y="10382"/>
                    <a:pt x="114871" y="10382"/>
                    <a:pt x="114871" y="10382"/>
                  </a:cubicBezTo>
                  <a:lnTo>
                    <a:pt x="114871" y="10382"/>
                  </a:lnTo>
                  <a:cubicBezTo>
                    <a:pt x="112776" y="8287"/>
                    <a:pt x="109919" y="7144"/>
                    <a:pt x="107061" y="7144"/>
                  </a:cubicBez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lnTo>
                    <a:pt x="7144" y="196691"/>
                  </a:lnTo>
                  <a:cubicBezTo>
                    <a:pt x="7144" y="202787"/>
                    <a:pt x="12097" y="207836"/>
                    <a:pt x="18288" y="207836"/>
                  </a:cubicBezTo>
                  <a:lnTo>
                    <a:pt x="174403" y="207836"/>
                  </a:lnTo>
                  <a:cubicBezTo>
                    <a:pt x="180499" y="207836"/>
                    <a:pt x="185547" y="202883"/>
                    <a:pt x="185547" y="196691"/>
                  </a:cubicBezTo>
                  <a:lnTo>
                    <a:pt x="185547" y="84963"/>
                  </a:lnTo>
                  <a:cubicBezTo>
                    <a:pt x="185547" y="82010"/>
                    <a:pt x="184404" y="79058"/>
                    <a:pt x="182213" y="76962"/>
                  </a:cubicBezTo>
                  <a:close/>
                  <a:moveTo>
                    <a:pt x="118205" y="44863"/>
                  </a:moveTo>
                  <a:lnTo>
                    <a:pt x="147447" y="73819"/>
                  </a:lnTo>
                  <a:lnTo>
                    <a:pt x="118205" y="73819"/>
                  </a:lnTo>
                  <a:lnTo>
                    <a:pt x="118205" y="44863"/>
                  </a:lnTo>
                  <a:close/>
                  <a:moveTo>
                    <a:pt x="163354" y="185547"/>
                  </a:moveTo>
                  <a:lnTo>
                    <a:pt x="29337" y="185547"/>
                  </a:lnTo>
                  <a:lnTo>
                    <a:pt x="29337" y="29432"/>
                  </a:lnTo>
                  <a:lnTo>
                    <a:pt x="95917" y="29432"/>
                  </a:lnTo>
                  <a:lnTo>
                    <a:pt x="95917" y="84963"/>
                  </a:lnTo>
                  <a:cubicBezTo>
                    <a:pt x="95917" y="91059"/>
                    <a:pt x="100870" y="96107"/>
                    <a:pt x="107061" y="96107"/>
                  </a:cubicBezTo>
                  <a:lnTo>
                    <a:pt x="163354" y="96107"/>
                  </a:lnTo>
                  <a:lnTo>
                    <a:pt x="163354" y="185547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Google Shape;573;p49"/>
          <p:cNvPicPr preferRelativeResize="0"/>
          <p:nvPr/>
        </p:nvPicPr>
        <p:blipFill>
          <a:blip r:embed="rId3">
            <a:alphaModFix amt="47000"/>
          </a:blip>
          <a:stretch>
            <a:fillRect/>
          </a:stretch>
        </p:blipFill>
        <p:spPr>
          <a:xfrm>
            <a:off x="1208925" y="-484350"/>
            <a:ext cx="5712925" cy="543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49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43425" l="14474" r="19190" t="12361"/>
          <a:stretch/>
        </p:blipFill>
        <p:spPr>
          <a:xfrm>
            <a:off x="253181" y="1737827"/>
            <a:ext cx="1365300" cy="13653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pic>
      <p:pic>
        <p:nvPicPr>
          <p:cNvPr id="575" name="Google Shape;575;p49"/>
          <p:cNvPicPr preferRelativeResize="0"/>
          <p:nvPr>
            <p:ph idx="3" type="pic"/>
          </p:nvPr>
        </p:nvPicPr>
        <p:blipFill rotWithShape="1">
          <a:blip r:embed="rId5">
            <a:alphaModFix/>
          </a:blip>
          <a:srcRect b="33342" l="14177" r="10572" t="13344"/>
          <a:stretch/>
        </p:blipFill>
        <p:spPr>
          <a:xfrm>
            <a:off x="2081432" y="1737827"/>
            <a:ext cx="1365300" cy="13653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pic>
      <p:pic>
        <p:nvPicPr>
          <p:cNvPr id="576" name="Google Shape;576;p49"/>
          <p:cNvPicPr preferRelativeResize="0"/>
          <p:nvPr>
            <p:ph idx="4" type="pic"/>
          </p:nvPr>
        </p:nvPicPr>
        <p:blipFill rotWithShape="1">
          <a:blip r:embed="rId6">
            <a:alphaModFix/>
          </a:blip>
          <a:srcRect b="50702" l="9143" r="9143" t="0"/>
          <a:stretch/>
        </p:blipFill>
        <p:spPr>
          <a:xfrm>
            <a:off x="3909657" y="1737827"/>
            <a:ext cx="1365300" cy="13653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pic>
      <p:pic>
        <p:nvPicPr>
          <p:cNvPr id="577" name="Google Shape;577;p49"/>
          <p:cNvPicPr preferRelativeResize="0"/>
          <p:nvPr>
            <p:ph idx="5" type="pic"/>
          </p:nvPr>
        </p:nvPicPr>
        <p:blipFill rotWithShape="1">
          <a:blip r:embed="rId7">
            <a:alphaModFix/>
          </a:blip>
          <a:srcRect b="56222" l="33997" r="37870" t="22677"/>
          <a:stretch/>
        </p:blipFill>
        <p:spPr>
          <a:xfrm>
            <a:off x="5737908" y="1737827"/>
            <a:ext cx="1365300" cy="13653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pic>
      <p:pic>
        <p:nvPicPr>
          <p:cNvPr id="578" name="Google Shape;578;p49"/>
          <p:cNvPicPr preferRelativeResize="0"/>
          <p:nvPr>
            <p:ph idx="5" type="pic"/>
          </p:nvPr>
        </p:nvPicPr>
        <p:blipFill rotWithShape="1">
          <a:blip r:embed="rId8">
            <a:alphaModFix/>
          </a:blip>
          <a:srcRect b="65253" l="33705" r="33709" t="10427"/>
          <a:stretch/>
        </p:blipFill>
        <p:spPr>
          <a:xfrm>
            <a:off x="7566168" y="1737827"/>
            <a:ext cx="1365300" cy="13653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pic>
      <p:sp>
        <p:nvSpPr>
          <p:cNvPr id="579" name="Google Shape;579;p49"/>
          <p:cNvSpPr txBox="1"/>
          <p:nvPr/>
        </p:nvSpPr>
        <p:spPr>
          <a:xfrm>
            <a:off x="-139225" y="3152231"/>
            <a:ext cx="2089800" cy="79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900"/>
              <a:t>Антон Аганин</a:t>
            </a:r>
            <a:endParaRPr sz="900"/>
          </a:p>
        </p:txBody>
      </p:sp>
      <p:sp>
        <p:nvSpPr>
          <p:cNvPr id="580" name="Google Shape;580;p49"/>
          <p:cNvSpPr txBox="1"/>
          <p:nvPr/>
        </p:nvSpPr>
        <p:spPr>
          <a:xfrm>
            <a:off x="2081435" y="3152231"/>
            <a:ext cx="1365300" cy="79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900"/>
              <a:t>Дмитрий Аристов</a:t>
            </a:r>
            <a:endParaRPr sz="900"/>
          </a:p>
        </p:txBody>
      </p:sp>
      <p:sp>
        <p:nvSpPr>
          <p:cNvPr id="581" name="Google Shape;581;p49"/>
          <p:cNvSpPr txBox="1"/>
          <p:nvPr/>
        </p:nvSpPr>
        <p:spPr>
          <a:xfrm>
            <a:off x="3909664" y="3152231"/>
            <a:ext cx="1365300" cy="79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900"/>
              <a:t>Никита Макаренков</a:t>
            </a:r>
            <a:endParaRPr sz="900"/>
          </a:p>
        </p:txBody>
      </p:sp>
      <p:sp>
        <p:nvSpPr>
          <p:cNvPr id="582" name="Google Shape;582;p49"/>
          <p:cNvSpPr txBox="1"/>
          <p:nvPr/>
        </p:nvSpPr>
        <p:spPr>
          <a:xfrm>
            <a:off x="5737918" y="3152231"/>
            <a:ext cx="1365300" cy="79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900"/>
              <a:t>Илона Свидерская</a:t>
            </a:r>
            <a:endParaRPr sz="900"/>
          </a:p>
        </p:txBody>
      </p:sp>
      <p:sp>
        <p:nvSpPr>
          <p:cNvPr id="583" name="Google Shape;583;p49"/>
          <p:cNvSpPr txBox="1"/>
          <p:nvPr/>
        </p:nvSpPr>
        <p:spPr>
          <a:xfrm>
            <a:off x="7566171" y="3152231"/>
            <a:ext cx="1365300" cy="8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900"/>
              <a:t>Дмитрий Фролов</a:t>
            </a:r>
            <a:endParaRPr sz="900"/>
          </a:p>
        </p:txBody>
      </p:sp>
      <p:sp>
        <p:nvSpPr>
          <p:cNvPr id="584" name="Google Shape;584;p49"/>
          <p:cNvSpPr txBox="1"/>
          <p:nvPr/>
        </p:nvSpPr>
        <p:spPr>
          <a:xfrm>
            <a:off x="342025" y="692325"/>
            <a:ext cx="3962400" cy="10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1800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Наша команда</a:t>
            </a:r>
            <a:endParaRPr b="1" sz="1800">
              <a:solidFill>
                <a:schemeClr val="accent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585" name="Google Shape;585;p49"/>
          <p:cNvSpPr txBox="1"/>
          <p:nvPr/>
        </p:nvSpPr>
        <p:spPr>
          <a:xfrm>
            <a:off x="887700" y="4153875"/>
            <a:ext cx="7368600" cy="9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900"/>
              <a:t>Благодарим издательство “Политсовет” и Уральский Федеральный Университет за возможность пройти столь продуктивную практику и получить весомый опыт, который пригодится в нашей дальнейшей работе. Мы полностью выполнили поставленные задачи и получили ценную информацию касаемо политической ситуации в Свердловской области.</a:t>
            </a:r>
            <a:endParaRPr sz="9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3"/>
          <p:cNvSpPr txBox="1"/>
          <p:nvPr/>
        </p:nvSpPr>
        <p:spPr>
          <a:xfrm>
            <a:off x="75" y="198775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2100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Рейтинг по подписчикам</a:t>
            </a:r>
            <a:endParaRPr/>
          </a:p>
        </p:txBody>
      </p:sp>
      <p:sp>
        <p:nvSpPr>
          <p:cNvPr id="173" name="Google Shape;173;p33"/>
          <p:cNvSpPr txBox="1"/>
          <p:nvPr/>
        </p:nvSpPr>
        <p:spPr>
          <a:xfrm>
            <a:off x="860250" y="706675"/>
            <a:ext cx="74235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ko" sz="900">
                <a:solidFill>
                  <a:schemeClr val="dk1"/>
                </a:solidFill>
                <a:highlight>
                  <a:srgbClr val="FFFFFF"/>
                </a:highlight>
              </a:rPr>
              <a:t>Нами были составлены рейтинги депутатов по показателям “Подписчики”, “Просмотры”, “Лайки” и “Репосты” за весь период.</a:t>
            </a:r>
            <a:endParaRPr sz="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sp>
        <p:nvSpPr>
          <p:cNvPr id="174" name="Google Shape;174;p33"/>
          <p:cNvSpPr txBox="1"/>
          <p:nvPr/>
        </p:nvSpPr>
        <p:spPr>
          <a:xfrm>
            <a:off x="642825" y="4007100"/>
            <a:ext cx="892500" cy="5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/>
              <a:t>Коробейников А. А. (ЕР)</a:t>
            </a:r>
            <a:endParaRPr sz="800"/>
          </a:p>
        </p:txBody>
      </p:sp>
      <p:sp>
        <p:nvSpPr>
          <p:cNvPr id="175" name="Google Shape;175;p33"/>
          <p:cNvSpPr txBox="1"/>
          <p:nvPr/>
        </p:nvSpPr>
        <p:spPr>
          <a:xfrm>
            <a:off x="1386525" y="4007100"/>
            <a:ext cx="786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>
                <a:solidFill>
                  <a:schemeClr val="dk1"/>
                </a:solidFill>
              </a:rPr>
              <a:t>Каптюг А. Н. (ЛДПР)</a:t>
            </a:r>
            <a:endParaRPr/>
          </a:p>
        </p:txBody>
      </p:sp>
      <p:sp>
        <p:nvSpPr>
          <p:cNvPr id="176" name="Google Shape;176;p33"/>
          <p:cNvSpPr txBox="1"/>
          <p:nvPr/>
        </p:nvSpPr>
        <p:spPr>
          <a:xfrm>
            <a:off x="2084200" y="4007100"/>
            <a:ext cx="786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>
                <a:solidFill>
                  <a:schemeClr val="dk1"/>
                </a:solidFill>
              </a:rPr>
              <a:t>Есина Е. А.</a:t>
            </a:r>
            <a:r>
              <a:rPr lang="ko" sz="800">
                <a:solidFill>
                  <a:schemeClr val="dk1"/>
                </a:solidFill>
              </a:rPr>
              <a:t> (СР)</a:t>
            </a:r>
            <a:endParaRPr/>
          </a:p>
        </p:txBody>
      </p:sp>
      <p:sp>
        <p:nvSpPr>
          <p:cNvPr id="177" name="Google Shape;177;p33"/>
          <p:cNvSpPr txBox="1"/>
          <p:nvPr/>
        </p:nvSpPr>
        <p:spPr>
          <a:xfrm>
            <a:off x="2870200" y="4007100"/>
            <a:ext cx="670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>
                <a:solidFill>
                  <a:schemeClr val="dk1"/>
                </a:solidFill>
              </a:rPr>
              <a:t>Смирнов В. В. (ЕР)</a:t>
            </a:r>
            <a:endParaRPr/>
          </a:p>
        </p:txBody>
      </p:sp>
      <p:sp>
        <p:nvSpPr>
          <p:cNvPr id="178" name="Google Shape;178;p33"/>
          <p:cNvSpPr txBox="1"/>
          <p:nvPr/>
        </p:nvSpPr>
        <p:spPr>
          <a:xfrm>
            <a:off x="4277877" y="4007100"/>
            <a:ext cx="670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>
                <a:solidFill>
                  <a:schemeClr val="dk1"/>
                </a:solidFill>
              </a:rPr>
              <a:t>Зубарев М. В. </a:t>
            </a:r>
            <a:r>
              <a:rPr lang="ko" sz="800">
                <a:solidFill>
                  <a:schemeClr val="dk1"/>
                </a:solidFill>
              </a:rPr>
              <a:t>(ЕР)</a:t>
            </a:r>
            <a:endParaRPr/>
          </a:p>
        </p:txBody>
      </p:sp>
      <p:sp>
        <p:nvSpPr>
          <p:cNvPr id="179" name="Google Shape;179;p33"/>
          <p:cNvSpPr txBox="1"/>
          <p:nvPr/>
        </p:nvSpPr>
        <p:spPr>
          <a:xfrm>
            <a:off x="4984274" y="4007100"/>
            <a:ext cx="670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>
                <a:solidFill>
                  <a:schemeClr val="dk1"/>
                </a:solidFill>
              </a:rPr>
              <a:t>Бабенко В. В.</a:t>
            </a:r>
            <a:r>
              <a:rPr lang="ko" sz="800">
                <a:solidFill>
                  <a:schemeClr val="dk1"/>
                </a:solidFill>
              </a:rPr>
              <a:t> (ЕР)</a:t>
            </a:r>
            <a:endParaRPr/>
          </a:p>
        </p:txBody>
      </p:sp>
      <p:sp>
        <p:nvSpPr>
          <p:cNvPr id="180" name="Google Shape;180;p33"/>
          <p:cNvSpPr txBox="1"/>
          <p:nvPr/>
        </p:nvSpPr>
        <p:spPr>
          <a:xfrm>
            <a:off x="5685559" y="4007111"/>
            <a:ext cx="734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>
                <a:solidFill>
                  <a:schemeClr val="dk1"/>
                </a:solidFill>
              </a:rPr>
              <a:t>Старков Е.В.</a:t>
            </a:r>
            <a:r>
              <a:rPr lang="ko" sz="800">
                <a:solidFill>
                  <a:schemeClr val="dk1"/>
                </a:solidFill>
              </a:rPr>
              <a:t> (ЕР)</a:t>
            </a:r>
            <a:endParaRPr/>
          </a:p>
        </p:txBody>
      </p:sp>
      <p:sp>
        <p:nvSpPr>
          <p:cNvPr id="181" name="Google Shape;181;p33"/>
          <p:cNvSpPr txBox="1"/>
          <p:nvPr/>
        </p:nvSpPr>
        <p:spPr>
          <a:xfrm>
            <a:off x="6388130" y="4007111"/>
            <a:ext cx="734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>
                <a:solidFill>
                  <a:schemeClr val="dk1"/>
                </a:solidFill>
              </a:rPr>
              <a:t>Вегнер В.М.</a:t>
            </a:r>
            <a:r>
              <a:rPr lang="ko" sz="800">
                <a:solidFill>
                  <a:schemeClr val="dk1"/>
                </a:solidFill>
              </a:rPr>
              <a:t> (ЕР)</a:t>
            </a:r>
            <a:endParaRPr/>
          </a:p>
        </p:txBody>
      </p:sp>
      <p:sp>
        <p:nvSpPr>
          <p:cNvPr id="182" name="Google Shape;182;p33"/>
          <p:cNvSpPr txBox="1"/>
          <p:nvPr/>
        </p:nvSpPr>
        <p:spPr>
          <a:xfrm>
            <a:off x="7053728" y="4007111"/>
            <a:ext cx="837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>
                <a:solidFill>
                  <a:schemeClr val="dk1"/>
                </a:solidFill>
              </a:rPr>
              <a:t>Ивачёв А.Н.</a:t>
            </a:r>
            <a:r>
              <a:rPr lang="ko" sz="800">
                <a:solidFill>
                  <a:schemeClr val="dk1"/>
                </a:solidFill>
              </a:rPr>
              <a:t> (КПРФ)</a:t>
            </a:r>
            <a:endParaRPr/>
          </a:p>
        </p:txBody>
      </p:sp>
      <p:sp>
        <p:nvSpPr>
          <p:cNvPr id="183" name="Google Shape;183;p33"/>
          <p:cNvSpPr txBox="1"/>
          <p:nvPr/>
        </p:nvSpPr>
        <p:spPr>
          <a:xfrm>
            <a:off x="8074658" y="1398193"/>
            <a:ext cx="9453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>
                <a:solidFill>
                  <a:schemeClr val="dk1"/>
                </a:solidFill>
              </a:rPr>
              <a:t>Топ-10 по количеству подписчиков (при сложении показателей ВК и Telegram)</a:t>
            </a:r>
            <a:endParaRPr/>
          </a:p>
        </p:txBody>
      </p:sp>
      <p:pic>
        <p:nvPicPr>
          <p:cNvPr id="184" name="Google Shape;184;p33"/>
          <p:cNvPicPr preferRelativeResize="0"/>
          <p:nvPr/>
        </p:nvPicPr>
        <p:blipFill rotWithShape="1">
          <a:blip r:embed="rId3">
            <a:alphaModFix/>
          </a:blip>
          <a:srcRect b="17966" l="10212" r="11527" t="15393"/>
          <a:stretch/>
        </p:blipFill>
        <p:spPr>
          <a:xfrm>
            <a:off x="274200" y="1391587"/>
            <a:ext cx="7840205" cy="267035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33"/>
          <p:cNvSpPr txBox="1"/>
          <p:nvPr/>
        </p:nvSpPr>
        <p:spPr>
          <a:xfrm>
            <a:off x="3510474" y="4007111"/>
            <a:ext cx="786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>
                <a:solidFill>
                  <a:schemeClr val="dk1"/>
                </a:solidFill>
              </a:rPr>
              <a:t>Карякин С.В.</a:t>
            </a:r>
            <a:r>
              <a:rPr lang="ko" sz="800">
                <a:solidFill>
                  <a:schemeClr val="dk1"/>
                </a:solidFill>
              </a:rPr>
              <a:t> (ЕР)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34"/>
          <p:cNvPicPr preferRelativeResize="0"/>
          <p:nvPr/>
        </p:nvPicPr>
        <p:blipFill rotWithShape="1">
          <a:blip r:embed="rId3">
            <a:alphaModFix/>
          </a:blip>
          <a:srcRect b="18041" l="8050" r="11763" t="12164"/>
          <a:stretch/>
        </p:blipFill>
        <p:spPr>
          <a:xfrm>
            <a:off x="116400" y="1124150"/>
            <a:ext cx="7993325" cy="278295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34"/>
          <p:cNvSpPr txBox="1"/>
          <p:nvPr/>
        </p:nvSpPr>
        <p:spPr>
          <a:xfrm>
            <a:off x="8082300" y="1316075"/>
            <a:ext cx="9453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>
                <a:solidFill>
                  <a:schemeClr val="dk1"/>
                </a:solidFill>
              </a:rPr>
              <a:t>Топ-10 по количеству просмотров (при сложении показателей ВК и Telegram)</a:t>
            </a:r>
            <a:endParaRPr/>
          </a:p>
        </p:txBody>
      </p:sp>
      <p:sp>
        <p:nvSpPr>
          <p:cNvPr id="192" name="Google Shape;192;p34"/>
          <p:cNvSpPr txBox="1"/>
          <p:nvPr/>
        </p:nvSpPr>
        <p:spPr>
          <a:xfrm>
            <a:off x="664200" y="3872850"/>
            <a:ext cx="892500" cy="5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/>
              <a:t>Ивачёв А. Н. (КПРФ)</a:t>
            </a:r>
            <a:endParaRPr sz="800"/>
          </a:p>
        </p:txBody>
      </p:sp>
      <p:sp>
        <p:nvSpPr>
          <p:cNvPr id="193" name="Google Shape;193;p34"/>
          <p:cNvSpPr txBox="1"/>
          <p:nvPr/>
        </p:nvSpPr>
        <p:spPr>
          <a:xfrm>
            <a:off x="1512100" y="3872850"/>
            <a:ext cx="642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>
                <a:solidFill>
                  <a:schemeClr val="dk1"/>
                </a:solidFill>
              </a:rPr>
              <a:t>Смирнов В. В. (ЕР)</a:t>
            </a:r>
            <a:endParaRPr/>
          </a:p>
        </p:txBody>
      </p:sp>
      <p:sp>
        <p:nvSpPr>
          <p:cNvPr id="194" name="Google Shape;194;p34"/>
          <p:cNvSpPr txBox="1"/>
          <p:nvPr/>
        </p:nvSpPr>
        <p:spPr>
          <a:xfrm>
            <a:off x="2187738" y="3872850"/>
            <a:ext cx="670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>
                <a:solidFill>
                  <a:schemeClr val="dk1"/>
                </a:solidFill>
              </a:rPr>
              <a:t>Бабенко В. В. (ЕР)</a:t>
            </a:r>
            <a:endParaRPr/>
          </a:p>
        </p:txBody>
      </p:sp>
      <p:sp>
        <p:nvSpPr>
          <p:cNvPr id="195" name="Google Shape;195;p34"/>
          <p:cNvSpPr txBox="1"/>
          <p:nvPr/>
        </p:nvSpPr>
        <p:spPr>
          <a:xfrm>
            <a:off x="2780575" y="3872850"/>
            <a:ext cx="892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>
                <a:solidFill>
                  <a:schemeClr val="dk1"/>
                </a:solidFill>
              </a:rPr>
              <a:t>Коробейников А. А. (ЕР)</a:t>
            </a:r>
            <a:endParaRPr/>
          </a:p>
        </p:txBody>
      </p:sp>
      <p:sp>
        <p:nvSpPr>
          <p:cNvPr id="196" name="Google Shape;196;p34"/>
          <p:cNvSpPr txBox="1"/>
          <p:nvPr/>
        </p:nvSpPr>
        <p:spPr>
          <a:xfrm>
            <a:off x="4299252" y="3872850"/>
            <a:ext cx="670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>
                <a:solidFill>
                  <a:schemeClr val="dk1"/>
                </a:solidFill>
              </a:rPr>
              <a:t>Зубарев М. В. (ЕР)</a:t>
            </a:r>
            <a:endParaRPr/>
          </a:p>
        </p:txBody>
      </p:sp>
      <p:sp>
        <p:nvSpPr>
          <p:cNvPr id="197" name="Google Shape;197;p34"/>
          <p:cNvSpPr txBox="1"/>
          <p:nvPr/>
        </p:nvSpPr>
        <p:spPr>
          <a:xfrm>
            <a:off x="4971288" y="3872850"/>
            <a:ext cx="734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>
                <a:solidFill>
                  <a:schemeClr val="dk1"/>
                </a:solidFill>
              </a:rPr>
              <a:t>Бабушкина Л. В. (ЕР)</a:t>
            </a:r>
            <a:endParaRPr/>
          </a:p>
        </p:txBody>
      </p:sp>
      <p:sp>
        <p:nvSpPr>
          <p:cNvPr id="198" name="Google Shape;198;p34"/>
          <p:cNvSpPr txBox="1"/>
          <p:nvPr/>
        </p:nvSpPr>
        <p:spPr>
          <a:xfrm>
            <a:off x="5736300" y="3872850"/>
            <a:ext cx="642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>
                <a:solidFill>
                  <a:schemeClr val="dk1"/>
                </a:solidFill>
              </a:rPr>
              <a:t>Карякин С. В. (ЕР)</a:t>
            </a:r>
            <a:endParaRPr/>
          </a:p>
        </p:txBody>
      </p:sp>
      <p:sp>
        <p:nvSpPr>
          <p:cNvPr id="199" name="Google Shape;199;p34"/>
          <p:cNvSpPr txBox="1"/>
          <p:nvPr/>
        </p:nvSpPr>
        <p:spPr>
          <a:xfrm>
            <a:off x="6409505" y="3872861"/>
            <a:ext cx="734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>
                <a:solidFill>
                  <a:schemeClr val="dk1"/>
                </a:solidFill>
              </a:rPr>
              <a:t>Старков Е.В. (ЕР)</a:t>
            </a:r>
            <a:endParaRPr/>
          </a:p>
        </p:txBody>
      </p:sp>
      <p:sp>
        <p:nvSpPr>
          <p:cNvPr id="200" name="Google Shape;200;p34"/>
          <p:cNvSpPr txBox="1"/>
          <p:nvPr/>
        </p:nvSpPr>
        <p:spPr>
          <a:xfrm>
            <a:off x="7075100" y="3872850"/>
            <a:ext cx="786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>
                <a:solidFill>
                  <a:schemeClr val="dk1"/>
                </a:solidFill>
              </a:rPr>
              <a:t>Вегнер В. М. (ЕР)</a:t>
            </a:r>
            <a:endParaRPr/>
          </a:p>
        </p:txBody>
      </p:sp>
      <p:sp>
        <p:nvSpPr>
          <p:cNvPr id="201" name="Google Shape;201;p34"/>
          <p:cNvSpPr txBox="1"/>
          <p:nvPr/>
        </p:nvSpPr>
        <p:spPr>
          <a:xfrm>
            <a:off x="3531849" y="3872861"/>
            <a:ext cx="786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>
                <a:solidFill>
                  <a:schemeClr val="dk1"/>
                </a:solidFill>
              </a:rPr>
              <a:t>Есина Е. А.</a:t>
            </a:r>
            <a:r>
              <a:rPr lang="ko" sz="800">
                <a:solidFill>
                  <a:schemeClr val="dk1"/>
                </a:solidFill>
              </a:rPr>
              <a:t> (СР)</a:t>
            </a:r>
            <a:endParaRPr/>
          </a:p>
        </p:txBody>
      </p:sp>
      <p:sp>
        <p:nvSpPr>
          <p:cNvPr id="202" name="Google Shape;202;p34"/>
          <p:cNvSpPr txBox="1"/>
          <p:nvPr/>
        </p:nvSpPr>
        <p:spPr>
          <a:xfrm>
            <a:off x="75" y="198775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2100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Рейтинг по просмотрам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5"/>
          <p:cNvSpPr txBox="1"/>
          <p:nvPr/>
        </p:nvSpPr>
        <p:spPr>
          <a:xfrm>
            <a:off x="75" y="198775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2100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Рейтинг по лайкам</a:t>
            </a:r>
            <a:endParaRPr/>
          </a:p>
        </p:txBody>
      </p:sp>
      <p:pic>
        <p:nvPicPr>
          <p:cNvPr id="208" name="Google Shape;208;p35"/>
          <p:cNvPicPr preferRelativeResize="0"/>
          <p:nvPr/>
        </p:nvPicPr>
        <p:blipFill rotWithShape="1">
          <a:blip r:embed="rId3">
            <a:alphaModFix/>
          </a:blip>
          <a:srcRect b="18060" l="9362" r="11691" t="12926"/>
          <a:stretch/>
        </p:blipFill>
        <p:spPr>
          <a:xfrm>
            <a:off x="227562" y="1167450"/>
            <a:ext cx="7916430" cy="2732826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5"/>
          <p:cNvSpPr txBox="1"/>
          <p:nvPr/>
        </p:nvSpPr>
        <p:spPr>
          <a:xfrm>
            <a:off x="8110228" y="1307405"/>
            <a:ext cx="9312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>
                <a:solidFill>
                  <a:schemeClr val="dk1"/>
                </a:solidFill>
              </a:rPr>
              <a:t>Топ-10 по количеству лайков (при сложении показателей ВК и Telegram)</a:t>
            </a:r>
            <a:endParaRPr/>
          </a:p>
        </p:txBody>
      </p:sp>
      <p:sp>
        <p:nvSpPr>
          <p:cNvPr id="210" name="Google Shape;210;p35"/>
          <p:cNvSpPr txBox="1"/>
          <p:nvPr/>
        </p:nvSpPr>
        <p:spPr>
          <a:xfrm>
            <a:off x="740300" y="3872850"/>
            <a:ext cx="699900" cy="5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" sz="800">
                <a:solidFill>
                  <a:schemeClr val="dk1"/>
                </a:solidFill>
              </a:rPr>
              <a:t>Бабенко В. В. (ЕР)</a:t>
            </a:r>
            <a:endParaRPr sz="800"/>
          </a:p>
        </p:txBody>
      </p:sp>
      <p:sp>
        <p:nvSpPr>
          <p:cNvPr id="211" name="Google Shape;211;p35"/>
          <p:cNvSpPr txBox="1"/>
          <p:nvPr/>
        </p:nvSpPr>
        <p:spPr>
          <a:xfrm>
            <a:off x="1459800" y="3872850"/>
            <a:ext cx="734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>
                <a:solidFill>
                  <a:schemeClr val="dk1"/>
                </a:solidFill>
              </a:rPr>
              <a:t>Есина Е. А. (СР)</a:t>
            </a:r>
            <a:endParaRPr/>
          </a:p>
        </p:txBody>
      </p:sp>
      <p:sp>
        <p:nvSpPr>
          <p:cNvPr id="212" name="Google Shape;212;p35"/>
          <p:cNvSpPr txBox="1"/>
          <p:nvPr/>
        </p:nvSpPr>
        <p:spPr>
          <a:xfrm>
            <a:off x="2187738" y="3872850"/>
            <a:ext cx="670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>
                <a:solidFill>
                  <a:schemeClr val="dk1"/>
                </a:solidFill>
              </a:rPr>
              <a:t>Никонов С. В. </a:t>
            </a:r>
            <a:r>
              <a:rPr lang="ko" sz="800">
                <a:solidFill>
                  <a:schemeClr val="dk1"/>
                </a:solidFill>
              </a:rPr>
              <a:t>(ЕР)</a:t>
            </a:r>
            <a:endParaRPr/>
          </a:p>
        </p:txBody>
      </p:sp>
      <p:sp>
        <p:nvSpPr>
          <p:cNvPr id="213" name="Google Shape;213;p35"/>
          <p:cNvSpPr txBox="1"/>
          <p:nvPr/>
        </p:nvSpPr>
        <p:spPr>
          <a:xfrm>
            <a:off x="2879525" y="3872850"/>
            <a:ext cx="734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>
                <a:solidFill>
                  <a:schemeClr val="dk1"/>
                </a:solidFill>
              </a:rPr>
              <a:t>Бабушкина Л. В. (ЕР)</a:t>
            </a:r>
            <a:endParaRPr/>
          </a:p>
        </p:txBody>
      </p:sp>
      <p:sp>
        <p:nvSpPr>
          <p:cNvPr id="214" name="Google Shape;214;p35"/>
          <p:cNvSpPr txBox="1"/>
          <p:nvPr/>
        </p:nvSpPr>
        <p:spPr>
          <a:xfrm>
            <a:off x="4206213" y="3872850"/>
            <a:ext cx="855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>
                <a:solidFill>
                  <a:schemeClr val="dk1"/>
                </a:solidFill>
              </a:rPr>
              <a:t>Коробейников А. А.</a:t>
            </a:r>
            <a:r>
              <a:rPr lang="ko" sz="800">
                <a:solidFill>
                  <a:schemeClr val="dk1"/>
                </a:solidFill>
              </a:rPr>
              <a:t> (ЕР)</a:t>
            </a:r>
            <a:endParaRPr/>
          </a:p>
        </p:txBody>
      </p:sp>
      <p:sp>
        <p:nvSpPr>
          <p:cNvPr id="215" name="Google Shape;215;p35"/>
          <p:cNvSpPr txBox="1"/>
          <p:nvPr/>
        </p:nvSpPr>
        <p:spPr>
          <a:xfrm>
            <a:off x="4971288" y="3872850"/>
            <a:ext cx="734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>
                <a:solidFill>
                  <a:schemeClr val="dk1"/>
                </a:solidFill>
              </a:rPr>
              <a:t>Клименко М. Н.</a:t>
            </a:r>
            <a:r>
              <a:rPr lang="ko" sz="800">
                <a:solidFill>
                  <a:schemeClr val="dk1"/>
                </a:solidFill>
              </a:rPr>
              <a:t> (ЕР)</a:t>
            </a:r>
            <a:endParaRPr/>
          </a:p>
        </p:txBody>
      </p:sp>
      <p:sp>
        <p:nvSpPr>
          <p:cNvPr id="216" name="Google Shape;216;p35"/>
          <p:cNvSpPr txBox="1"/>
          <p:nvPr/>
        </p:nvSpPr>
        <p:spPr>
          <a:xfrm>
            <a:off x="5736300" y="3872850"/>
            <a:ext cx="642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>
                <a:solidFill>
                  <a:schemeClr val="dk1"/>
                </a:solidFill>
              </a:rPr>
              <a:t>Старков Е.В. (ЕР)</a:t>
            </a:r>
            <a:endParaRPr/>
          </a:p>
        </p:txBody>
      </p:sp>
      <p:sp>
        <p:nvSpPr>
          <p:cNvPr id="217" name="Google Shape;217;p35"/>
          <p:cNvSpPr txBox="1"/>
          <p:nvPr/>
        </p:nvSpPr>
        <p:spPr>
          <a:xfrm>
            <a:off x="7122355" y="3872861"/>
            <a:ext cx="734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>
                <a:solidFill>
                  <a:schemeClr val="dk1"/>
                </a:solidFill>
              </a:rPr>
              <a:t>Чечунова Е. В.</a:t>
            </a:r>
            <a:r>
              <a:rPr lang="ko" sz="800">
                <a:solidFill>
                  <a:schemeClr val="dk1"/>
                </a:solidFill>
              </a:rPr>
              <a:t> (ЕР)</a:t>
            </a:r>
            <a:endParaRPr/>
          </a:p>
        </p:txBody>
      </p:sp>
      <p:sp>
        <p:nvSpPr>
          <p:cNvPr id="218" name="Google Shape;218;p35"/>
          <p:cNvSpPr txBox="1"/>
          <p:nvPr/>
        </p:nvSpPr>
        <p:spPr>
          <a:xfrm>
            <a:off x="6358850" y="3872850"/>
            <a:ext cx="822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>
                <a:solidFill>
                  <a:schemeClr val="dk1"/>
                </a:solidFill>
              </a:rPr>
              <a:t>Вегнер В. М. (ЕР)</a:t>
            </a:r>
            <a:endParaRPr/>
          </a:p>
        </p:txBody>
      </p:sp>
      <p:sp>
        <p:nvSpPr>
          <p:cNvPr id="219" name="Google Shape;219;p35"/>
          <p:cNvSpPr txBox="1"/>
          <p:nvPr/>
        </p:nvSpPr>
        <p:spPr>
          <a:xfrm>
            <a:off x="3531849" y="3872861"/>
            <a:ext cx="786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>
                <a:solidFill>
                  <a:schemeClr val="dk1"/>
                </a:solidFill>
              </a:rPr>
              <a:t>Смирнов </a:t>
            </a:r>
            <a:endParaRPr sz="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>
                <a:solidFill>
                  <a:schemeClr val="dk1"/>
                </a:solidFill>
              </a:rPr>
              <a:t>В. В.</a:t>
            </a:r>
            <a:r>
              <a:rPr lang="ko" sz="800">
                <a:solidFill>
                  <a:schemeClr val="dk1"/>
                </a:solidFill>
              </a:rPr>
              <a:t> (ЕР)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6"/>
          <p:cNvSpPr txBox="1"/>
          <p:nvPr/>
        </p:nvSpPr>
        <p:spPr>
          <a:xfrm>
            <a:off x="75" y="198775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2100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Рейтинг по репостам</a:t>
            </a:r>
            <a:endParaRPr/>
          </a:p>
        </p:txBody>
      </p:sp>
      <p:sp>
        <p:nvSpPr>
          <p:cNvPr id="225" name="Google Shape;225;p36"/>
          <p:cNvSpPr txBox="1"/>
          <p:nvPr/>
        </p:nvSpPr>
        <p:spPr>
          <a:xfrm>
            <a:off x="673800" y="3872850"/>
            <a:ext cx="786000" cy="5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>
                <a:solidFill>
                  <a:schemeClr val="dk1"/>
                </a:solidFill>
              </a:rPr>
              <a:t>Вегнер В. М. (ЕР)</a:t>
            </a:r>
            <a:endParaRPr sz="800"/>
          </a:p>
        </p:txBody>
      </p:sp>
      <p:sp>
        <p:nvSpPr>
          <p:cNvPr id="226" name="Google Shape;226;p36"/>
          <p:cNvSpPr txBox="1"/>
          <p:nvPr/>
        </p:nvSpPr>
        <p:spPr>
          <a:xfrm>
            <a:off x="1459800" y="3872850"/>
            <a:ext cx="734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>
                <a:solidFill>
                  <a:schemeClr val="dk1"/>
                </a:solidFill>
              </a:rPr>
              <a:t>Бабушкина Л. В. (ЕР)</a:t>
            </a:r>
            <a:endParaRPr/>
          </a:p>
        </p:txBody>
      </p:sp>
      <p:sp>
        <p:nvSpPr>
          <p:cNvPr id="227" name="Google Shape;227;p36"/>
          <p:cNvSpPr txBox="1"/>
          <p:nvPr/>
        </p:nvSpPr>
        <p:spPr>
          <a:xfrm>
            <a:off x="2068175" y="3872850"/>
            <a:ext cx="855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>
                <a:solidFill>
                  <a:schemeClr val="dk1"/>
                </a:solidFill>
              </a:rPr>
              <a:t>Коробейников А. А. (ЕР)</a:t>
            </a:r>
            <a:endParaRPr/>
          </a:p>
        </p:txBody>
      </p:sp>
      <p:sp>
        <p:nvSpPr>
          <p:cNvPr id="228" name="Google Shape;228;p36"/>
          <p:cNvSpPr txBox="1"/>
          <p:nvPr/>
        </p:nvSpPr>
        <p:spPr>
          <a:xfrm>
            <a:off x="2878913" y="3872850"/>
            <a:ext cx="642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>
                <a:solidFill>
                  <a:schemeClr val="dk1"/>
                </a:solidFill>
              </a:rPr>
              <a:t>Бабенко В. В. (ЕР)</a:t>
            </a:r>
            <a:endParaRPr/>
          </a:p>
        </p:txBody>
      </p:sp>
      <p:sp>
        <p:nvSpPr>
          <p:cNvPr id="229" name="Google Shape;229;p36"/>
          <p:cNvSpPr txBox="1"/>
          <p:nvPr/>
        </p:nvSpPr>
        <p:spPr>
          <a:xfrm>
            <a:off x="4302325" y="3872850"/>
            <a:ext cx="612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>
                <a:solidFill>
                  <a:schemeClr val="dk1"/>
                </a:solidFill>
              </a:rPr>
              <a:t>Свалов А. Г</a:t>
            </a:r>
            <a:r>
              <a:rPr lang="ko" sz="800">
                <a:solidFill>
                  <a:schemeClr val="dk1"/>
                </a:solidFill>
              </a:rPr>
              <a:t>. (ЕР)</a:t>
            </a:r>
            <a:endParaRPr/>
          </a:p>
        </p:txBody>
      </p:sp>
      <p:sp>
        <p:nvSpPr>
          <p:cNvPr id="230" name="Google Shape;230;p36"/>
          <p:cNvSpPr txBox="1"/>
          <p:nvPr/>
        </p:nvSpPr>
        <p:spPr>
          <a:xfrm>
            <a:off x="4971300" y="3872850"/>
            <a:ext cx="696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>
                <a:solidFill>
                  <a:schemeClr val="dk1"/>
                </a:solidFill>
              </a:rPr>
              <a:t>Зубарев М. В. </a:t>
            </a:r>
            <a:r>
              <a:rPr lang="ko" sz="800">
                <a:solidFill>
                  <a:schemeClr val="dk1"/>
                </a:solidFill>
              </a:rPr>
              <a:t>(ЕР)</a:t>
            </a:r>
            <a:endParaRPr/>
          </a:p>
        </p:txBody>
      </p:sp>
      <p:sp>
        <p:nvSpPr>
          <p:cNvPr id="231" name="Google Shape;231;p36"/>
          <p:cNvSpPr txBox="1"/>
          <p:nvPr/>
        </p:nvSpPr>
        <p:spPr>
          <a:xfrm>
            <a:off x="5651587" y="3872850"/>
            <a:ext cx="734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>
                <a:solidFill>
                  <a:schemeClr val="dk1"/>
                </a:solidFill>
              </a:rPr>
              <a:t>Маслаков В. В.</a:t>
            </a:r>
            <a:r>
              <a:rPr lang="ko" sz="800">
                <a:solidFill>
                  <a:schemeClr val="dk1"/>
                </a:solidFill>
              </a:rPr>
              <a:t> (ЕР)</a:t>
            </a:r>
            <a:endParaRPr/>
          </a:p>
        </p:txBody>
      </p:sp>
      <p:sp>
        <p:nvSpPr>
          <p:cNvPr id="232" name="Google Shape;232;p36"/>
          <p:cNvSpPr txBox="1"/>
          <p:nvPr/>
        </p:nvSpPr>
        <p:spPr>
          <a:xfrm>
            <a:off x="7088050" y="3872850"/>
            <a:ext cx="734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>
                <a:solidFill>
                  <a:schemeClr val="dk1"/>
                </a:solidFill>
              </a:rPr>
              <a:t>Есина Е. А. </a:t>
            </a:r>
            <a:r>
              <a:rPr lang="ko" sz="800">
                <a:solidFill>
                  <a:schemeClr val="dk1"/>
                </a:solidFill>
              </a:rPr>
              <a:t>(СР)</a:t>
            </a:r>
            <a:endParaRPr/>
          </a:p>
        </p:txBody>
      </p:sp>
      <p:sp>
        <p:nvSpPr>
          <p:cNvPr id="233" name="Google Shape;233;p36"/>
          <p:cNvSpPr txBox="1"/>
          <p:nvPr/>
        </p:nvSpPr>
        <p:spPr>
          <a:xfrm>
            <a:off x="6358850" y="3872850"/>
            <a:ext cx="786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>
                <a:solidFill>
                  <a:schemeClr val="dk1"/>
                </a:solidFill>
              </a:rPr>
              <a:t>Ивачёв А. Н. (КПРФ)</a:t>
            </a:r>
            <a:endParaRPr/>
          </a:p>
        </p:txBody>
      </p:sp>
      <p:sp>
        <p:nvSpPr>
          <p:cNvPr id="234" name="Google Shape;234;p36"/>
          <p:cNvSpPr txBox="1"/>
          <p:nvPr/>
        </p:nvSpPr>
        <p:spPr>
          <a:xfrm>
            <a:off x="3516324" y="3872861"/>
            <a:ext cx="786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>
                <a:solidFill>
                  <a:schemeClr val="dk1"/>
                </a:solidFill>
              </a:rPr>
              <a:t>Смирнов </a:t>
            </a:r>
            <a:endParaRPr sz="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>
                <a:solidFill>
                  <a:schemeClr val="dk1"/>
                </a:solidFill>
              </a:rPr>
              <a:t>В. В. (ЕР)</a:t>
            </a:r>
            <a:endParaRPr/>
          </a:p>
        </p:txBody>
      </p:sp>
      <p:pic>
        <p:nvPicPr>
          <p:cNvPr id="235" name="Google Shape;235;p36"/>
          <p:cNvPicPr preferRelativeResize="0"/>
          <p:nvPr/>
        </p:nvPicPr>
        <p:blipFill rotWithShape="1">
          <a:blip r:embed="rId3">
            <a:alphaModFix/>
          </a:blip>
          <a:srcRect b="17908" l="9946" r="11671" t="14537"/>
          <a:stretch/>
        </p:blipFill>
        <p:spPr>
          <a:xfrm>
            <a:off x="253600" y="1217963"/>
            <a:ext cx="7853825" cy="2707576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6"/>
          <p:cNvSpPr txBox="1"/>
          <p:nvPr/>
        </p:nvSpPr>
        <p:spPr>
          <a:xfrm>
            <a:off x="8110228" y="1307405"/>
            <a:ext cx="9312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>
                <a:solidFill>
                  <a:schemeClr val="dk1"/>
                </a:solidFill>
              </a:rPr>
              <a:t>Топ-10 по количеству репостов (при сложении показателей ВК и Telegram)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7"/>
          <p:cNvSpPr txBox="1"/>
          <p:nvPr/>
        </p:nvSpPr>
        <p:spPr>
          <a:xfrm>
            <a:off x="778925" y="815650"/>
            <a:ext cx="31869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27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Введение</a:t>
            </a:r>
            <a:endParaRPr b="1" sz="27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42" name="Google Shape;242;p37"/>
          <p:cNvSpPr txBox="1"/>
          <p:nvPr/>
        </p:nvSpPr>
        <p:spPr>
          <a:xfrm>
            <a:off x="4577100" y="1147225"/>
            <a:ext cx="38901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" sz="900">
                <a:solidFill>
                  <a:schemeClr val="dk1"/>
                </a:solidFill>
              </a:rPr>
              <a:t>Дать ответ на то, зачем депутату нужно вести социальные сети; изучение научных статей по проблеме.</a:t>
            </a:r>
            <a:endParaRPr sz="900">
              <a:solidFill>
                <a:schemeClr val="dk1"/>
              </a:solidFill>
            </a:endParaRPr>
          </a:p>
        </p:txBody>
      </p:sp>
      <p:sp>
        <p:nvSpPr>
          <p:cNvPr id="243" name="Google Shape;243;p37"/>
          <p:cNvSpPr/>
          <p:nvPr/>
        </p:nvSpPr>
        <p:spPr>
          <a:xfrm>
            <a:off x="4545146" y="900025"/>
            <a:ext cx="44475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">
                <a:solidFill>
                  <a:schemeClr val="dk1"/>
                </a:solidFill>
              </a:rPr>
              <a:t>Теоретическая проработка вопросов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37"/>
          <p:cNvSpPr txBox="1"/>
          <p:nvPr/>
        </p:nvSpPr>
        <p:spPr>
          <a:xfrm>
            <a:off x="4577100" y="1959850"/>
            <a:ext cx="38901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 sz="900">
                <a:solidFill>
                  <a:schemeClr val="dk1"/>
                </a:solidFill>
              </a:rPr>
              <a:t>Создание на основе этих параметров таблиц.</a:t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37"/>
          <p:cNvSpPr/>
          <p:nvPr/>
        </p:nvSpPr>
        <p:spPr>
          <a:xfrm>
            <a:off x="4562100" y="1720150"/>
            <a:ext cx="44136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">
                <a:solidFill>
                  <a:schemeClr val="dk1"/>
                </a:solidFill>
              </a:rPr>
              <a:t>Отбор параметров ведения аккаунта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37"/>
          <p:cNvSpPr txBox="1"/>
          <p:nvPr/>
        </p:nvSpPr>
        <p:spPr>
          <a:xfrm>
            <a:off x="4577100" y="2688300"/>
            <a:ext cx="3890100" cy="51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 sz="900">
                <a:solidFill>
                  <a:schemeClr val="dk1"/>
                </a:solidFill>
              </a:rPr>
              <a:t>Систематизация данных из личных страниц депутатов.</a:t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37"/>
          <p:cNvSpPr/>
          <p:nvPr/>
        </p:nvSpPr>
        <p:spPr>
          <a:xfrm>
            <a:off x="4562100" y="2449376"/>
            <a:ext cx="24618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">
                <a:solidFill>
                  <a:schemeClr val="dk1"/>
                </a:solidFill>
              </a:rPr>
              <a:t>Заполнение таблицы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37"/>
          <p:cNvSpPr txBox="1"/>
          <p:nvPr/>
        </p:nvSpPr>
        <p:spPr>
          <a:xfrm>
            <a:off x="4577100" y="3331250"/>
            <a:ext cx="3890100" cy="6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" sz="900">
                <a:solidFill>
                  <a:schemeClr val="dk1"/>
                </a:solidFill>
              </a:rPr>
              <a:t>Изучение активности и вовлеченности аудитории, сравнение групп депутатов, поиск связи между показателями.</a:t>
            </a:r>
            <a:endParaRPr sz="900">
              <a:solidFill>
                <a:schemeClr val="dk1"/>
              </a:solidFill>
            </a:endParaRPr>
          </a:p>
        </p:txBody>
      </p:sp>
      <p:sp>
        <p:nvSpPr>
          <p:cNvPr id="249" name="Google Shape;249;p37"/>
          <p:cNvSpPr/>
          <p:nvPr/>
        </p:nvSpPr>
        <p:spPr>
          <a:xfrm>
            <a:off x="4562100" y="3074075"/>
            <a:ext cx="2461800" cy="6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">
                <a:solidFill>
                  <a:schemeClr val="dk1"/>
                </a:solidFill>
              </a:rPr>
              <a:t>Формирование рейтингов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37"/>
          <p:cNvSpPr/>
          <p:nvPr/>
        </p:nvSpPr>
        <p:spPr>
          <a:xfrm>
            <a:off x="3810928" y="1674699"/>
            <a:ext cx="555000" cy="555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1" name="Google Shape;251;p37"/>
          <p:cNvGrpSpPr/>
          <p:nvPr/>
        </p:nvGrpSpPr>
        <p:grpSpPr>
          <a:xfrm>
            <a:off x="3986909" y="1850662"/>
            <a:ext cx="203073" cy="203073"/>
            <a:chOff x="752656" y="1562597"/>
            <a:chExt cx="390525" cy="390525"/>
          </a:xfrm>
        </p:grpSpPr>
        <p:sp>
          <p:nvSpPr>
            <p:cNvPr id="252" name="Google Shape;252;p37"/>
            <p:cNvSpPr/>
            <p:nvPr/>
          </p:nvSpPr>
          <p:spPr>
            <a:xfrm>
              <a:off x="797621" y="1607153"/>
              <a:ext cx="209550" cy="161925"/>
            </a:xfrm>
            <a:custGeom>
              <a:rect b="b" l="l" r="r" t="t"/>
              <a:pathLst>
                <a:path extrusionOk="0" h="161925" w="209550">
                  <a:moveTo>
                    <a:pt x="26568" y="159925"/>
                  </a:moveTo>
                  <a:lnTo>
                    <a:pt x="85528" y="100965"/>
                  </a:lnTo>
                  <a:lnTo>
                    <a:pt x="102292" y="117729"/>
                  </a:lnTo>
                  <a:cubicBezTo>
                    <a:pt x="105340" y="120777"/>
                    <a:pt x="110388" y="120777"/>
                    <a:pt x="113437" y="117729"/>
                  </a:cubicBezTo>
                  <a:lnTo>
                    <a:pt x="185922" y="45244"/>
                  </a:lnTo>
                  <a:lnTo>
                    <a:pt x="185922" y="64770"/>
                  </a:lnTo>
                  <a:cubicBezTo>
                    <a:pt x="185922" y="67246"/>
                    <a:pt x="187065" y="69723"/>
                    <a:pt x="189065" y="71152"/>
                  </a:cubicBezTo>
                  <a:cubicBezTo>
                    <a:pt x="198209" y="77915"/>
                    <a:pt x="208210" y="71533"/>
                    <a:pt x="208210" y="62865"/>
                  </a:cubicBezTo>
                  <a:lnTo>
                    <a:pt x="208210" y="18288"/>
                  </a:lnTo>
                  <a:cubicBezTo>
                    <a:pt x="208210" y="12097"/>
                    <a:pt x="203162" y="7144"/>
                    <a:pt x="197066" y="7144"/>
                  </a:cubicBezTo>
                  <a:lnTo>
                    <a:pt x="150584" y="7144"/>
                  </a:lnTo>
                  <a:cubicBezTo>
                    <a:pt x="148107" y="7144"/>
                    <a:pt x="145631" y="8287"/>
                    <a:pt x="144202" y="10287"/>
                  </a:cubicBezTo>
                  <a:cubicBezTo>
                    <a:pt x="137439" y="19431"/>
                    <a:pt x="143821" y="29432"/>
                    <a:pt x="152489" y="29432"/>
                  </a:cubicBezTo>
                  <a:lnTo>
                    <a:pt x="170205" y="29432"/>
                  </a:lnTo>
                  <a:lnTo>
                    <a:pt x="107912" y="91726"/>
                  </a:lnTo>
                  <a:lnTo>
                    <a:pt x="91148" y="74962"/>
                  </a:lnTo>
                  <a:cubicBezTo>
                    <a:pt x="88100" y="71914"/>
                    <a:pt x="83052" y="71914"/>
                    <a:pt x="80004" y="74962"/>
                  </a:cubicBezTo>
                  <a:lnTo>
                    <a:pt x="9519" y="145447"/>
                  </a:lnTo>
                  <a:cubicBezTo>
                    <a:pt x="7709" y="147256"/>
                    <a:pt x="6852" y="149733"/>
                    <a:pt x="7233" y="152209"/>
                  </a:cubicBezTo>
                  <a:cubicBezTo>
                    <a:pt x="8852" y="163544"/>
                    <a:pt x="20377" y="166116"/>
                    <a:pt x="26568" y="1599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37"/>
            <p:cNvSpPr/>
            <p:nvPr/>
          </p:nvSpPr>
          <p:spPr>
            <a:xfrm>
              <a:off x="797995" y="1807749"/>
              <a:ext cx="95250" cy="104775"/>
            </a:xfrm>
            <a:custGeom>
              <a:rect b="b" l="l" r="r" t="t"/>
              <a:pathLst>
                <a:path extrusionOk="0" h="104775" w="95250">
                  <a:moveTo>
                    <a:pt x="18288" y="97822"/>
                  </a:moveTo>
                  <a:lnTo>
                    <a:pt x="85154" y="97822"/>
                  </a:lnTo>
                  <a:cubicBezTo>
                    <a:pt x="91345" y="97822"/>
                    <a:pt x="96298" y="92869"/>
                    <a:pt x="96298" y="86677"/>
                  </a:cubicBezTo>
                  <a:lnTo>
                    <a:pt x="96298" y="18288"/>
                  </a:lnTo>
                  <a:cubicBezTo>
                    <a:pt x="96298" y="12097"/>
                    <a:pt x="91345" y="7144"/>
                    <a:pt x="85154" y="7144"/>
                  </a:cubicBez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86677"/>
                  </a:lnTo>
                  <a:cubicBezTo>
                    <a:pt x="7144" y="92773"/>
                    <a:pt x="12097" y="97822"/>
                    <a:pt x="18288" y="97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37"/>
            <p:cNvSpPr/>
            <p:nvPr/>
          </p:nvSpPr>
          <p:spPr>
            <a:xfrm>
              <a:off x="909438" y="1740884"/>
              <a:ext cx="95250" cy="171450"/>
            </a:xfrm>
            <a:custGeom>
              <a:rect b="b" l="l" r="r" t="t"/>
              <a:pathLst>
                <a:path extrusionOk="0" h="171450" w="95250">
                  <a:moveTo>
                    <a:pt x="85153" y="7144"/>
                  </a:move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153543"/>
                  </a:lnTo>
                  <a:cubicBezTo>
                    <a:pt x="7144" y="159734"/>
                    <a:pt x="12097" y="164687"/>
                    <a:pt x="18288" y="164687"/>
                  </a:cubicBezTo>
                  <a:lnTo>
                    <a:pt x="85153" y="164687"/>
                  </a:lnTo>
                  <a:cubicBezTo>
                    <a:pt x="91345" y="164687"/>
                    <a:pt x="96298" y="159734"/>
                    <a:pt x="96298" y="153543"/>
                  </a:cubicBezTo>
                  <a:lnTo>
                    <a:pt x="96298" y="18288"/>
                  </a:lnTo>
                  <a:cubicBezTo>
                    <a:pt x="96298" y="12192"/>
                    <a:pt x="91345" y="7144"/>
                    <a:pt x="85153" y="71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37"/>
            <p:cNvSpPr/>
            <p:nvPr/>
          </p:nvSpPr>
          <p:spPr>
            <a:xfrm>
              <a:off x="998589" y="1607534"/>
              <a:ext cx="142875" cy="304800"/>
            </a:xfrm>
            <a:custGeom>
              <a:rect b="b" l="l" r="r" t="t"/>
              <a:pathLst>
                <a:path extrusionOk="0" h="304800" w="142875">
                  <a:moveTo>
                    <a:pt x="18291" y="118205"/>
                  </a:moveTo>
                  <a:lnTo>
                    <a:pt x="29435" y="118205"/>
                  </a:lnTo>
                  <a:lnTo>
                    <a:pt x="29435" y="286893"/>
                  </a:lnTo>
                  <a:cubicBezTo>
                    <a:pt x="29435" y="293084"/>
                    <a:pt x="34388" y="298037"/>
                    <a:pt x="40580" y="298037"/>
                  </a:cubicBezTo>
                  <a:lnTo>
                    <a:pt x="108207" y="298037"/>
                  </a:lnTo>
                  <a:cubicBezTo>
                    <a:pt x="114398" y="298037"/>
                    <a:pt x="119352" y="293084"/>
                    <a:pt x="119352" y="286893"/>
                  </a:cubicBezTo>
                  <a:lnTo>
                    <a:pt x="119352" y="118205"/>
                  </a:lnTo>
                  <a:lnTo>
                    <a:pt x="130496" y="118205"/>
                  </a:lnTo>
                  <a:cubicBezTo>
                    <a:pt x="134591" y="118205"/>
                    <a:pt x="138306" y="116014"/>
                    <a:pt x="140211" y="112490"/>
                  </a:cubicBezTo>
                  <a:cubicBezTo>
                    <a:pt x="142212" y="108966"/>
                    <a:pt x="142021" y="104585"/>
                    <a:pt x="139926" y="101156"/>
                  </a:cubicBezTo>
                  <a:lnTo>
                    <a:pt x="83442" y="12002"/>
                  </a:lnTo>
                  <a:cubicBezTo>
                    <a:pt x="79346" y="5524"/>
                    <a:pt x="68583" y="5524"/>
                    <a:pt x="64583" y="12002"/>
                  </a:cubicBezTo>
                  <a:lnTo>
                    <a:pt x="8861" y="101156"/>
                  </a:lnTo>
                  <a:cubicBezTo>
                    <a:pt x="6671" y="104585"/>
                    <a:pt x="6575" y="108966"/>
                    <a:pt x="8576" y="112490"/>
                  </a:cubicBezTo>
                  <a:cubicBezTo>
                    <a:pt x="10481" y="116014"/>
                    <a:pt x="14291" y="118205"/>
                    <a:pt x="18291" y="1182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37"/>
            <p:cNvSpPr/>
            <p:nvPr/>
          </p:nvSpPr>
          <p:spPr>
            <a:xfrm>
              <a:off x="752656" y="1562597"/>
              <a:ext cx="390525" cy="390525"/>
            </a:xfrm>
            <a:custGeom>
              <a:rect b="b" l="l" r="r" t="t"/>
              <a:pathLst>
                <a:path extrusionOk="0" h="390525" w="390525">
                  <a:moveTo>
                    <a:pt x="376142" y="365262"/>
                  </a:moveTo>
                  <a:lnTo>
                    <a:pt x="29432" y="365262"/>
                  </a:lnTo>
                  <a:lnTo>
                    <a:pt x="29432" y="18552"/>
                  </a:lnTo>
                  <a:cubicBezTo>
                    <a:pt x="29432" y="12837"/>
                    <a:pt x="25241" y="7789"/>
                    <a:pt x="19526" y="7218"/>
                  </a:cubicBezTo>
                  <a:cubicBezTo>
                    <a:pt x="12764" y="6456"/>
                    <a:pt x="7144" y="11694"/>
                    <a:pt x="7144" y="18267"/>
                  </a:cubicBezTo>
                  <a:lnTo>
                    <a:pt x="7144" y="376407"/>
                  </a:lnTo>
                  <a:cubicBezTo>
                    <a:pt x="7144" y="382598"/>
                    <a:pt x="12097" y="387551"/>
                    <a:pt x="18288" y="387551"/>
                  </a:cubicBezTo>
                  <a:lnTo>
                    <a:pt x="376428" y="387551"/>
                  </a:lnTo>
                  <a:cubicBezTo>
                    <a:pt x="383000" y="387551"/>
                    <a:pt x="388239" y="381836"/>
                    <a:pt x="387477" y="375168"/>
                  </a:cubicBezTo>
                  <a:cubicBezTo>
                    <a:pt x="386906" y="369453"/>
                    <a:pt x="381857" y="365262"/>
                    <a:pt x="376142" y="3652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7" name="Google Shape;257;p37"/>
          <p:cNvSpPr/>
          <p:nvPr/>
        </p:nvSpPr>
        <p:spPr>
          <a:xfrm>
            <a:off x="3799291" y="2410981"/>
            <a:ext cx="555000" cy="555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8" name="Google Shape;258;p37"/>
          <p:cNvGrpSpPr/>
          <p:nvPr/>
        </p:nvGrpSpPr>
        <p:grpSpPr>
          <a:xfrm>
            <a:off x="3986977" y="2566378"/>
            <a:ext cx="202925" cy="244178"/>
            <a:chOff x="6793030" y="2235612"/>
            <a:chExt cx="390241" cy="374047"/>
          </a:xfrm>
        </p:grpSpPr>
        <p:sp>
          <p:nvSpPr>
            <p:cNvPr id="259" name="Google Shape;259;p37"/>
            <p:cNvSpPr/>
            <p:nvPr/>
          </p:nvSpPr>
          <p:spPr>
            <a:xfrm>
              <a:off x="6897520" y="2314384"/>
              <a:ext cx="285750" cy="295275"/>
            </a:xfrm>
            <a:custGeom>
              <a:rect b="b" l="l" r="r" t="t"/>
              <a:pathLst>
                <a:path extrusionOk="0" h="295275" w="285750">
                  <a:moveTo>
                    <a:pt x="266033" y="7144"/>
                  </a:moveTo>
                  <a:lnTo>
                    <a:pt x="215455" y="7144"/>
                  </a:lnTo>
                  <a:lnTo>
                    <a:pt x="215455" y="24194"/>
                  </a:lnTo>
                  <a:lnTo>
                    <a:pt x="215455" y="40958"/>
                  </a:lnTo>
                  <a:lnTo>
                    <a:pt x="215455" y="142589"/>
                  </a:lnTo>
                  <a:cubicBezTo>
                    <a:pt x="215455" y="170402"/>
                    <a:pt x="192881" y="192977"/>
                    <a:pt x="165068" y="192977"/>
                  </a:cubicBezTo>
                  <a:lnTo>
                    <a:pt x="61436" y="192977"/>
                  </a:lnTo>
                  <a:lnTo>
                    <a:pt x="45529" y="204121"/>
                  </a:lnTo>
                  <a:lnTo>
                    <a:pt x="21621" y="220885"/>
                  </a:lnTo>
                  <a:lnTo>
                    <a:pt x="7144" y="231077"/>
                  </a:lnTo>
                  <a:cubicBezTo>
                    <a:pt x="10191" y="235077"/>
                    <a:pt x="14954" y="237649"/>
                    <a:pt x="20383" y="237649"/>
                  </a:cubicBezTo>
                  <a:lnTo>
                    <a:pt x="134683" y="237649"/>
                  </a:lnTo>
                  <a:lnTo>
                    <a:pt x="215836" y="294418"/>
                  </a:lnTo>
                  <a:cubicBezTo>
                    <a:pt x="218694" y="296418"/>
                    <a:pt x="222028" y="297466"/>
                    <a:pt x="225457" y="297466"/>
                  </a:cubicBezTo>
                  <a:cubicBezTo>
                    <a:pt x="229457" y="297466"/>
                    <a:pt x="233457" y="296037"/>
                    <a:pt x="236696" y="293084"/>
                  </a:cubicBezTo>
                  <a:cubicBezTo>
                    <a:pt x="240220" y="289846"/>
                    <a:pt x="242125" y="285179"/>
                    <a:pt x="242125" y="280416"/>
                  </a:cubicBezTo>
                  <a:lnTo>
                    <a:pt x="242125" y="238411"/>
                  </a:lnTo>
                  <a:lnTo>
                    <a:pt x="266223" y="238411"/>
                  </a:lnTo>
                  <a:cubicBezTo>
                    <a:pt x="275463" y="238411"/>
                    <a:pt x="282987" y="230886"/>
                    <a:pt x="282987" y="221647"/>
                  </a:cubicBezTo>
                  <a:lnTo>
                    <a:pt x="282987" y="24003"/>
                  </a:lnTo>
                  <a:cubicBezTo>
                    <a:pt x="283083" y="14669"/>
                    <a:pt x="275463" y="7144"/>
                    <a:pt x="266033" y="71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37"/>
            <p:cNvSpPr/>
            <p:nvPr/>
          </p:nvSpPr>
          <p:spPr>
            <a:xfrm>
              <a:off x="6793030" y="2235612"/>
              <a:ext cx="285750" cy="304800"/>
            </a:xfrm>
            <a:custGeom>
              <a:rect b="b" l="l" r="r" t="t"/>
              <a:pathLst>
                <a:path extrusionOk="0" h="304800" w="285750">
                  <a:moveTo>
                    <a:pt x="269748" y="7144"/>
                  </a:moveTo>
                  <a:lnTo>
                    <a:pt x="23908" y="7144"/>
                  </a:lnTo>
                  <a:cubicBezTo>
                    <a:pt x="14668" y="7144"/>
                    <a:pt x="7144" y="14668"/>
                    <a:pt x="7144" y="23908"/>
                  </a:cubicBezTo>
                  <a:lnTo>
                    <a:pt x="7144" y="221361"/>
                  </a:lnTo>
                  <a:cubicBezTo>
                    <a:pt x="7144" y="230600"/>
                    <a:pt x="14668" y="238125"/>
                    <a:pt x="23908" y="238125"/>
                  </a:cubicBezTo>
                  <a:lnTo>
                    <a:pt x="47244" y="238125"/>
                  </a:lnTo>
                  <a:lnTo>
                    <a:pt x="47244" y="281178"/>
                  </a:lnTo>
                  <a:cubicBezTo>
                    <a:pt x="47244" y="285655"/>
                    <a:pt x="48863" y="290036"/>
                    <a:pt x="52007" y="293180"/>
                  </a:cubicBezTo>
                  <a:cubicBezTo>
                    <a:pt x="55340" y="296609"/>
                    <a:pt x="59722" y="298228"/>
                    <a:pt x="64008" y="298228"/>
                  </a:cubicBezTo>
                  <a:cubicBezTo>
                    <a:pt x="67342" y="298228"/>
                    <a:pt x="70771" y="297180"/>
                    <a:pt x="73628" y="295180"/>
                  </a:cubicBezTo>
                  <a:lnTo>
                    <a:pt x="107632" y="271367"/>
                  </a:lnTo>
                  <a:lnTo>
                    <a:pt x="124396" y="259651"/>
                  </a:lnTo>
                  <a:lnTo>
                    <a:pt x="141161" y="247936"/>
                  </a:lnTo>
                  <a:lnTo>
                    <a:pt x="154972" y="238220"/>
                  </a:lnTo>
                  <a:lnTo>
                    <a:pt x="269653" y="238220"/>
                  </a:lnTo>
                  <a:cubicBezTo>
                    <a:pt x="278892" y="238220"/>
                    <a:pt x="286417" y="230695"/>
                    <a:pt x="286417" y="221456"/>
                  </a:cubicBezTo>
                  <a:lnTo>
                    <a:pt x="286417" y="119158"/>
                  </a:lnTo>
                  <a:lnTo>
                    <a:pt x="286417" y="102394"/>
                  </a:lnTo>
                  <a:lnTo>
                    <a:pt x="286417" y="85630"/>
                  </a:lnTo>
                  <a:lnTo>
                    <a:pt x="286417" y="24003"/>
                  </a:lnTo>
                  <a:cubicBezTo>
                    <a:pt x="286512" y="14668"/>
                    <a:pt x="279082" y="7144"/>
                    <a:pt x="269748" y="7144"/>
                  </a:cubicBezTo>
                  <a:close/>
                  <a:moveTo>
                    <a:pt x="219170" y="160877"/>
                  </a:moveTo>
                  <a:cubicBezTo>
                    <a:pt x="217932" y="169164"/>
                    <a:pt x="210598" y="175165"/>
                    <a:pt x="202216" y="175165"/>
                  </a:cubicBezTo>
                  <a:lnTo>
                    <a:pt x="192405" y="175165"/>
                  </a:lnTo>
                  <a:lnTo>
                    <a:pt x="91630" y="175165"/>
                  </a:lnTo>
                  <a:cubicBezTo>
                    <a:pt x="82582" y="175165"/>
                    <a:pt x="74771" y="168116"/>
                    <a:pt x="74486" y="158972"/>
                  </a:cubicBezTo>
                  <a:cubicBezTo>
                    <a:pt x="74200" y="149447"/>
                    <a:pt x="81725" y="141732"/>
                    <a:pt x="91154" y="141732"/>
                  </a:cubicBezTo>
                  <a:lnTo>
                    <a:pt x="202597" y="141732"/>
                  </a:lnTo>
                  <a:cubicBezTo>
                    <a:pt x="209265" y="141732"/>
                    <a:pt x="215075" y="145637"/>
                    <a:pt x="217741" y="151352"/>
                  </a:cubicBezTo>
                  <a:cubicBezTo>
                    <a:pt x="219075" y="154114"/>
                    <a:pt x="219646" y="157353"/>
                    <a:pt x="219170" y="160877"/>
                  </a:cubicBezTo>
                  <a:close/>
                  <a:moveTo>
                    <a:pt x="202597" y="108204"/>
                  </a:moveTo>
                  <a:lnTo>
                    <a:pt x="91630" y="108204"/>
                  </a:lnTo>
                  <a:cubicBezTo>
                    <a:pt x="82582" y="108204"/>
                    <a:pt x="74771" y="101155"/>
                    <a:pt x="74486" y="92107"/>
                  </a:cubicBezTo>
                  <a:cubicBezTo>
                    <a:pt x="74200" y="82582"/>
                    <a:pt x="81725" y="74771"/>
                    <a:pt x="91154" y="74771"/>
                  </a:cubicBezTo>
                  <a:lnTo>
                    <a:pt x="202597" y="74771"/>
                  </a:lnTo>
                  <a:cubicBezTo>
                    <a:pt x="211836" y="74771"/>
                    <a:pt x="219361" y="82296"/>
                    <a:pt x="219361" y="91535"/>
                  </a:cubicBezTo>
                  <a:cubicBezTo>
                    <a:pt x="219266" y="100774"/>
                    <a:pt x="211836" y="108204"/>
                    <a:pt x="202597" y="1082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1" name="Google Shape;261;p37"/>
          <p:cNvSpPr/>
          <p:nvPr/>
        </p:nvSpPr>
        <p:spPr>
          <a:xfrm>
            <a:off x="3810866" y="3204839"/>
            <a:ext cx="555000" cy="555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37"/>
          <p:cNvSpPr/>
          <p:nvPr/>
        </p:nvSpPr>
        <p:spPr>
          <a:xfrm>
            <a:off x="3999286" y="3380819"/>
            <a:ext cx="178308" cy="203073"/>
          </a:xfrm>
          <a:custGeom>
            <a:rect b="b" l="l" r="r" t="t"/>
            <a:pathLst>
              <a:path extrusionOk="0" h="390525" w="342900">
                <a:moveTo>
                  <a:pt x="336869" y="48482"/>
                </a:moveTo>
                <a:cubicBezTo>
                  <a:pt x="330678" y="24098"/>
                  <a:pt x="309723" y="7144"/>
                  <a:pt x="286006" y="7144"/>
                </a:cubicBezTo>
                <a:cubicBezTo>
                  <a:pt x="286006" y="7144"/>
                  <a:pt x="286006" y="7144"/>
                  <a:pt x="286006" y="7144"/>
                </a:cubicBezTo>
                <a:lnTo>
                  <a:pt x="255716" y="7144"/>
                </a:lnTo>
                <a:lnTo>
                  <a:pt x="90172" y="7144"/>
                </a:lnTo>
                <a:lnTo>
                  <a:pt x="59882" y="7144"/>
                </a:lnTo>
                <a:cubicBezTo>
                  <a:pt x="59882" y="7144"/>
                  <a:pt x="59882" y="7144"/>
                  <a:pt x="59882" y="7144"/>
                </a:cubicBezTo>
                <a:cubicBezTo>
                  <a:pt x="36165" y="7144"/>
                  <a:pt x="15305" y="24194"/>
                  <a:pt x="9019" y="48482"/>
                </a:cubicBezTo>
                <a:cubicBezTo>
                  <a:pt x="5876" y="60865"/>
                  <a:pt x="5113" y="80581"/>
                  <a:pt x="19592" y="103727"/>
                </a:cubicBezTo>
                <a:cubicBezTo>
                  <a:pt x="30640" y="121444"/>
                  <a:pt x="48738" y="137731"/>
                  <a:pt x="73217" y="152305"/>
                </a:cubicBezTo>
                <a:cubicBezTo>
                  <a:pt x="76265" y="198501"/>
                  <a:pt x="110841" y="236220"/>
                  <a:pt x="155704" y="244126"/>
                </a:cubicBezTo>
                <a:lnTo>
                  <a:pt x="155704" y="282035"/>
                </a:lnTo>
                <a:lnTo>
                  <a:pt x="102459" y="282035"/>
                </a:lnTo>
                <a:cubicBezTo>
                  <a:pt x="92934" y="282035"/>
                  <a:pt x="85124" y="289751"/>
                  <a:pt x="85124" y="299371"/>
                </a:cubicBezTo>
                <a:lnTo>
                  <a:pt x="85124" y="370332"/>
                </a:lnTo>
                <a:cubicBezTo>
                  <a:pt x="85124" y="379857"/>
                  <a:pt x="92839" y="387667"/>
                  <a:pt x="102459" y="387667"/>
                </a:cubicBezTo>
                <a:lnTo>
                  <a:pt x="244001" y="387667"/>
                </a:lnTo>
                <a:cubicBezTo>
                  <a:pt x="253526" y="387667"/>
                  <a:pt x="261336" y="379952"/>
                  <a:pt x="261336" y="370332"/>
                </a:cubicBezTo>
                <a:lnTo>
                  <a:pt x="261336" y="299371"/>
                </a:lnTo>
                <a:cubicBezTo>
                  <a:pt x="261336" y="289846"/>
                  <a:pt x="253621" y="282035"/>
                  <a:pt x="244001" y="282035"/>
                </a:cubicBezTo>
                <a:lnTo>
                  <a:pt x="190756" y="282035"/>
                </a:lnTo>
                <a:lnTo>
                  <a:pt x="190756" y="244221"/>
                </a:lnTo>
                <a:cubicBezTo>
                  <a:pt x="235238" y="236410"/>
                  <a:pt x="269908" y="198596"/>
                  <a:pt x="272862" y="152305"/>
                </a:cubicBezTo>
                <a:cubicBezTo>
                  <a:pt x="297246" y="137731"/>
                  <a:pt x="315247" y="121444"/>
                  <a:pt x="326297" y="103822"/>
                </a:cubicBezTo>
                <a:cubicBezTo>
                  <a:pt x="340774" y="80581"/>
                  <a:pt x="340013" y="60865"/>
                  <a:pt x="336869" y="48482"/>
                </a:cubicBezTo>
                <a:close/>
                <a:moveTo>
                  <a:pt x="42833" y="57340"/>
                </a:moveTo>
                <a:cubicBezTo>
                  <a:pt x="45405" y="47244"/>
                  <a:pt x="53501" y="42005"/>
                  <a:pt x="60168" y="42005"/>
                </a:cubicBezTo>
                <a:lnTo>
                  <a:pt x="60168" y="42005"/>
                </a:lnTo>
                <a:lnTo>
                  <a:pt x="73217" y="42005"/>
                </a:lnTo>
                <a:lnTo>
                  <a:pt x="73313" y="110871"/>
                </a:lnTo>
                <a:cubicBezTo>
                  <a:pt x="46643" y="90297"/>
                  <a:pt x="39499" y="70580"/>
                  <a:pt x="42833" y="57340"/>
                </a:cubicBezTo>
                <a:close/>
                <a:moveTo>
                  <a:pt x="273052" y="110776"/>
                </a:moveTo>
                <a:lnTo>
                  <a:pt x="273052" y="42005"/>
                </a:lnTo>
                <a:lnTo>
                  <a:pt x="286101" y="42005"/>
                </a:lnTo>
                <a:lnTo>
                  <a:pt x="286101" y="42005"/>
                </a:lnTo>
                <a:cubicBezTo>
                  <a:pt x="292769" y="42005"/>
                  <a:pt x="300865" y="47244"/>
                  <a:pt x="303436" y="57340"/>
                </a:cubicBezTo>
                <a:cubicBezTo>
                  <a:pt x="306865" y="70580"/>
                  <a:pt x="299722" y="90202"/>
                  <a:pt x="273052" y="11077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37"/>
          <p:cNvSpPr/>
          <p:nvPr/>
        </p:nvSpPr>
        <p:spPr>
          <a:xfrm>
            <a:off x="3810878" y="938417"/>
            <a:ext cx="555000" cy="555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4" name="Google Shape;264;p37"/>
          <p:cNvGrpSpPr/>
          <p:nvPr/>
        </p:nvGrpSpPr>
        <p:grpSpPr>
          <a:xfrm>
            <a:off x="3987365" y="1114981"/>
            <a:ext cx="202132" cy="201884"/>
            <a:chOff x="2090919" y="902017"/>
            <a:chExt cx="388715" cy="388239"/>
          </a:xfrm>
        </p:grpSpPr>
        <p:sp>
          <p:nvSpPr>
            <p:cNvPr id="265" name="Google Shape;265;p37"/>
            <p:cNvSpPr/>
            <p:nvPr/>
          </p:nvSpPr>
          <p:spPr>
            <a:xfrm>
              <a:off x="2412959" y="991314"/>
              <a:ext cx="66675" cy="66675"/>
            </a:xfrm>
            <a:custGeom>
              <a:rect b="b" l="l" r="r" t="t"/>
              <a:pathLst>
                <a:path extrusionOk="0" h="66675" w="66675">
                  <a:moveTo>
                    <a:pt x="62198" y="26146"/>
                  </a:moveTo>
                  <a:lnTo>
                    <a:pt x="46482" y="10430"/>
                  </a:lnTo>
                  <a:cubicBezTo>
                    <a:pt x="42100" y="6048"/>
                    <a:pt x="35052" y="6048"/>
                    <a:pt x="30766" y="10430"/>
                  </a:cubicBezTo>
                  <a:lnTo>
                    <a:pt x="7144" y="34052"/>
                  </a:lnTo>
                  <a:lnTo>
                    <a:pt x="38671" y="65580"/>
                  </a:lnTo>
                  <a:lnTo>
                    <a:pt x="62293" y="41958"/>
                  </a:lnTo>
                  <a:cubicBezTo>
                    <a:pt x="66580" y="37481"/>
                    <a:pt x="66580" y="30432"/>
                    <a:pt x="62198" y="261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37"/>
            <p:cNvSpPr/>
            <p:nvPr/>
          </p:nvSpPr>
          <p:spPr>
            <a:xfrm>
              <a:off x="2331893" y="1034034"/>
              <a:ext cx="104775" cy="104775"/>
            </a:xfrm>
            <a:custGeom>
              <a:rect b="b" l="l" r="r" t="t"/>
              <a:pathLst>
                <a:path extrusionOk="0" h="104775" w="104775">
                  <a:moveTo>
                    <a:pt x="19725" y="59531"/>
                  </a:moveTo>
                  <a:lnTo>
                    <a:pt x="7438" y="96488"/>
                  </a:lnTo>
                  <a:cubicBezTo>
                    <a:pt x="6771" y="98488"/>
                    <a:pt x="7247" y="100584"/>
                    <a:pt x="8771" y="102108"/>
                  </a:cubicBezTo>
                  <a:cubicBezTo>
                    <a:pt x="10200" y="103537"/>
                    <a:pt x="12391" y="104108"/>
                    <a:pt x="14391" y="103442"/>
                  </a:cubicBezTo>
                  <a:lnTo>
                    <a:pt x="51348" y="91154"/>
                  </a:lnTo>
                  <a:lnTo>
                    <a:pt x="104021" y="38672"/>
                  </a:lnTo>
                  <a:lnTo>
                    <a:pt x="72494" y="7144"/>
                  </a:lnTo>
                  <a:lnTo>
                    <a:pt x="19725" y="5953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37"/>
            <p:cNvSpPr/>
            <p:nvPr/>
          </p:nvSpPr>
          <p:spPr>
            <a:xfrm>
              <a:off x="2090919" y="947356"/>
              <a:ext cx="257175" cy="342900"/>
            </a:xfrm>
            <a:custGeom>
              <a:rect b="b" l="l" r="r" t="t"/>
              <a:pathLst>
                <a:path extrusionOk="0" h="342900" w="257175">
                  <a:moveTo>
                    <a:pt x="29432" y="308705"/>
                  </a:moveTo>
                  <a:lnTo>
                    <a:pt x="29432" y="7144"/>
                  </a:ln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331089"/>
                  </a:lnTo>
                  <a:cubicBezTo>
                    <a:pt x="7144" y="337280"/>
                    <a:pt x="12097" y="342233"/>
                    <a:pt x="18288" y="342233"/>
                  </a:cubicBezTo>
                  <a:lnTo>
                    <a:pt x="241935" y="342233"/>
                  </a:lnTo>
                  <a:cubicBezTo>
                    <a:pt x="248126" y="342233"/>
                    <a:pt x="253079" y="337280"/>
                    <a:pt x="253079" y="331089"/>
                  </a:cubicBezTo>
                  <a:lnTo>
                    <a:pt x="253079" y="319945"/>
                  </a:lnTo>
                  <a:lnTo>
                    <a:pt x="40577" y="319945"/>
                  </a:lnTo>
                  <a:cubicBezTo>
                    <a:pt x="34385" y="319850"/>
                    <a:pt x="29432" y="314897"/>
                    <a:pt x="29432" y="3087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37"/>
            <p:cNvSpPr/>
            <p:nvPr/>
          </p:nvSpPr>
          <p:spPr>
            <a:xfrm>
              <a:off x="2225317" y="969645"/>
              <a:ext cx="28575" cy="28575"/>
            </a:xfrm>
            <a:custGeom>
              <a:rect b="b" l="l" r="r" t="t"/>
              <a:pathLst>
                <a:path extrusionOk="0" h="28575" w="28575">
                  <a:moveTo>
                    <a:pt x="18288" y="7144"/>
                  </a:moveTo>
                  <a:cubicBezTo>
                    <a:pt x="12097" y="7144"/>
                    <a:pt x="7144" y="12097"/>
                    <a:pt x="7144" y="18288"/>
                  </a:cubicBezTo>
                  <a:cubicBezTo>
                    <a:pt x="7144" y="24479"/>
                    <a:pt x="12097" y="29432"/>
                    <a:pt x="18288" y="29432"/>
                  </a:cubicBezTo>
                  <a:cubicBezTo>
                    <a:pt x="24479" y="29432"/>
                    <a:pt x="29432" y="24479"/>
                    <a:pt x="29432" y="18288"/>
                  </a:cubicBezTo>
                  <a:cubicBezTo>
                    <a:pt x="29432" y="12097"/>
                    <a:pt x="24479" y="7144"/>
                    <a:pt x="18288" y="71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37"/>
            <p:cNvSpPr/>
            <p:nvPr/>
          </p:nvSpPr>
          <p:spPr>
            <a:xfrm>
              <a:off x="2203028" y="1036510"/>
              <a:ext cx="76200" cy="57150"/>
            </a:xfrm>
            <a:custGeom>
              <a:rect b="b" l="l" r="r" t="t"/>
              <a:pathLst>
                <a:path extrusionOk="0" h="57150" w="76200">
                  <a:moveTo>
                    <a:pt x="40576" y="7144"/>
                  </a:moveTo>
                  <a:cubicBezTo>
                    <a:pt x="22098" y="7144"/>
                    <a:pt x="7144" y="22098"/>
                    <a:pt x="7144" y="40577"/>
                  </a:cubicBezTo>
                  <a:lnTo>
                    <a:pt x="7144" y="51721"/>
                  </a:lnTo>
                  <a:lnTo>
                    <a:pt x="74009" y="51721"/>
                  </a:lnTo>
                  <a:lnTo>
                    <a:pt x="74009" y="40577"/>
                  </a:lnTo>
                  <a:cubicBezTo>
                    <a:pt x="74009" y="22098"/>
                    <a:pt x="59055" y="7144"/>
                    <a:pt x="40576" y="71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37"/>
            <p:cNvSpPr/>
            <p:nvPr/>
          </p:nvSpPr>
          <p:spPr>
            <a:xfrm>
              <a:off x="2135496" y="902017"/>
              <a:ext cx="257175" cy="342900"/>
            </a:xfrm>
            <a:custGeom>
              <a:rect b="b" l="l" r="r" t="t"/>
              <a:pathLst>
                <a:path extrusionOk="0" h="342900" w="257175">
                  <a:moveTo>
                    <a:pt x="189357" y="249936"/>
                  </a:moveTo>
                  <a:cubicBezTo>
                    <a:pt x="181832" y="242316"/>
                    <a:pt x="179260" y="231458"/>
                    <a:pt x="182594" y="221551"/>
                  </a:cubicBezTo>
                  <a:lnTo>
                    <a:pt x="196596" y="179642"/>
                  </a:lnTo>
                  <a:lnTo>
                    <a:pt x="252984" y="123254"/>
                  </a:lnTo>
                  <a:lnTo>
                    <a:pt x="252984" y="97155"/>
                  </a:lnTo>
                  <a:lnTo>
                    <a:pt x="174974" y="97155"/>
                  </a:lnTo>
                  <a:cubicBezTo>
                    <a:pt x="168783" y="97155"/>
                    <a:pt x="163830" y="92202"/>
                    <a:pt x="163830" y="86011"/>
                  </a:cubicBezTo>
                  <a:lnTo>
                    <a:pt x="163830" y="7144"/>
                  </a:ln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331851"/>
                  </a:lnTo>
                  <a:cubicBezTo>
                    <a:pt x="7144" y="338042"/>
                    <a:pt x="12097" y="342995"/>
                    <a:pt x="18288" y="342995"/>
                  </a:cubicBezTo>
                  <a:lnTo>
                    <a:pt x="241935" y="342995"/>
                  </a:lnTo>
                  <a:cubicBezTo>
                    <a:pt x="248126" y="342995"/>
                    <a:pt x="253079" y="338042"/>
                    <a:pt x="253079" y="331851"/>
                  </a:cubicBezTo>
                  <a:lnTo>
                    <a:pt x="253079" y="244793"/>
                  </a:lnTo>
                  <a:lnTo>
                    <a:pt x="214408" y="257747"/>
                  </a:lnTo>
                  <a:cubicBezTo>
                    <a:pt x="204597" y="258223"/>
                    <a:pt x="197263" y="257651"/>
                    <a:pt x="189357" y="249936"/>
                  </a:cubicBezTo>
                  <a:close/>
                  <a:moveTo>
                    <a:pt x="152686" y="297656"/>
                  </a:moveTo>
                  <a:lnTo>
                    <a:pt x="63532" y="297656"/>
                  </a:lnTo>
                  <a:cubicBezTo>
                    <a:pt x="57341" y="297656"/>
                    <a:pt x="52388" y="292703"/>
                    <a:pt x="52388" y="286512"/>
                  </a:cubicBezTo>
                  <a:cubicBezTo>
                    <a:pt x="52388" y="280321"/>
                    <a:pt x="57341" y="275368"/>
                    <a:pt x="63532" y="275368"/>
                  </a:cubicBezTo>
                  <a:lnTo>
                    <a:pt x="152686" y="275368"/>
                  </a:lnTo>
                  <a:cubicBezTo>
                    <a:pt x="158877" y="275368"/>
                    <a:pt x="163830" y="280321"/>
                    <a:pt x="163830" y="286512"/>
                  </a:cubicBezTo>
                  <a:cubicBezTo>
                    <a:pt x="163830" y="292608"/>
                    <a:pt x="158877" y="297656"/>
                    <a:pt x="152686" y="297656"/>
                  </a:cubicBezTo>
                  <a:close/>
                  <a:moveTo>
                    <a:pt x="152686" y="253079"/>
                  </a:moveTo>
                  <a:lnTo>
                    <a:pt x="63532" y="253079"/>
                  </a:lnTo>
                  <a:cubicBezTo>
                    <a:pt x="57341" y="253079"/>
                    <a:pt x="52388" y="248126"/>
                    <a:pt x="52388" y="241935"/>
                  </a:cubicBezTo>
                  <a:cubicBezTo>
                    <a:pt x="52388" y="235744"/>
                    <a:pt x="57341" y="230791"/>
                    <a:pt x="63532" y="230791"/>
                  </a:cubicBezTo>
                  <a:lnTo>
                    <a:pt x="152686" y="230791"/>
                  </a:lnTo>
                  <a:cubicBezTo>
                    <a:pt x="158877" y="230791"/>
                    <a:pt x="163830" y="235744"/>
                    <a:pt x="163830" y="241935"/>
                  </a:cubicBezTo>
                  <a:cubicBezTo>
                    <a:pt x="163830" y="248126"/>
                    <a:pt x="158877" y="253079"/>
                    <a:pt x="152686" y="253079"/>
                  </a:cubicBezTo>
                  <a:close/>
                  <a:moveTo>
                    <a:pt x="163830" y="197358"/>
                  </a:moveTo>
                  <a:cubicBezTo>
                    <a:pt x="163830" y="203549"/>
                    <a:pt x="158877" y="208502"/>
                    <a:pt x="152686" y="208502"/>
                  </a:cubicBezTo>
                  <a:lnTo>
                    <a:pt x="63532" y="208502"/>
                  </a:lnTo>
                  <a:cubicBezTo>
                    <a:pt x="57341" y="208502"/>
                    <a:pt x="52388" y="203549"/>
                    <a:pt x="52388" y="197358"/>
                  </a:cubicBezTo>
                  <a:lnTo>
                    <a:pt x="52388" y="175070"/>
                  </a:lnTo>
                  <a:cubicBezTo>
                    <a:pt x="52388" y="144304"/>
                    <a:pt x="77343" y="119348"/>
                    <a:pt x="108109" y="119348"/>
                  </a:cubicBezTo>
                  <a:cubicBezTo>
                    <a:pt x="89630" y="119348"/>
                    <a:pt x="74676" y="104394"/>
                    <a:pt x="74676" y="85916"/>
                  </a:cubicBezTo>
                  <a:cubicBezTo>
                    <a:pt x="74676" y="67437"/>
                    <a:pt x="89630" y="52483"/>
                    <a:pt x="108109" y="52483"/>
                  </a:cubicBezTo>
                  <a:cubicBezTo>
                    <a:pt x="126587" y="52483"/>
                    <a:pt x="141542" y="67437"/>
                    <a:pt x="141542" y="85916"/>
                  </a:cubicBezTo>
                  <a:cubicBezTo>
                    <a:pt x="141542" y="104394"/>
                    <a:pt x="126587" y="119348"/>
                    <a:pt x="108109" y="119348"/>
                  </a:cubicBezTo>
                  <a:cubicBezTo>
                    <a:pt x="138875" y="119348"/>
                    <a:pt x="163830" y="144304"/>
                    <a:pt x="163830" y="175070"/>
                  </a:cubicBezTo>
                  <a:lnTo>
                    <a:pt x="163830" y="19735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37"/>
            <p:cNvSpPr/>
            <p:nvPr/>
          </p:nvSpPr>
          <p:spPr>
            <a:xfrm>
              <a:off x="2314471" y="902017"/>
              <a:ext cx="76200" cy="76200"/>
            </a:xfrm>
            <a:custGeom>
              <a:rect b="b" l="l" r="r" t="t"/>
              <a:pathLst>
                <a:path extrusionOk="0" h="76200" w="76200">
                  <a:moveTo>
                    <a:pt x="7144" y="7144"/>
                  </a:moveTo>
                  <a:lnTo>
                    <a:pt x="7144" y="74771"/>
                  </a:lnTo>
                  <a:lnTo>
                    <a:pt x="74009" y="7477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2" name="Google Shape;272;p37"/>
          <p:cNvSpPr/>
          <p:nvPr/>
        </p:nvSpPr>
        <p:spPr>
          <a:xfrm>
            <a:off x="807488" y="1381108"/>
            <a:ext cx="2217300" cy="13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37"/>
          <p:cNvSpPr txBox="1"/>
          <p:nvPr/>
        </p:nvSpPr>
        <p:spPr>
          <a:xfrm>
            <a:off x="724150" y="1768475"/>
            <a:ext cx="2737500" cy="297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" sz="900">
                <a:solidFill>
                  <a:schemeClr val="dk1"/>
                </a:solidFill>
              </a:rPr>
              <a:t>С 1 по 28 апреля нами была пройдена практика в ИА “Политсовет”. Целью являлся анализ личных страниц депутатов Законодательного Собрания Свердловской области в социальных сетях Вконтакте и Telegram на основе параметров ведения аккаунта, влияющих на формирование личного бренда и повышения популярности депутата. Исходя из цели сформулирован ряд задач.</a:t>
            </a:r>
            <a:endParaRPr sz="900"/>
          </a:p>
        </p:txBody>
      </p:sp>
      <p:sp>
        <p:nvSpPr>
          <p:cNvPr id="274" name="Google Shape;274;p37"/>
          <p:cNvSpPr/>
          <p:nvPr/>
        </p:nvSpPr>
        <p:spPr>
          <a:xfrm>
            <a:off x="3810928" y="3949239"/>
            <a:ext cx="555000" cy="555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37"/>
          <p:cNvSpPr txBox="1"/>
          <p:nvPr/>
        </p:nvSpPr>
        <p:spPr>
          <a:xfrm>
            <a:off x="4562100" y="3886575"/>
            <a:ext cx="30114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"/>
              <a:t>Анализ личных страниц</a:t>
            </a:r>
            <a:endParaRPr b="1"/>
          </a:p>
        </p:txBody>
      </p:sp>
      <p:sp>
        <p:nvSpPr>
          <p:cNvPr id="276" name="Google Shape;276;p37"/>
          <p:cNvSpPr txBox="1"/>
          <p:nvPr/>
        </p:nvSpPr>
        <p:spPr>
          <a:xfrm>
            <a:off x="4577100" y="4110075"/>
            <a:ext cx="3133200" cy="51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 sz="900"/>
              <a:t>Подведение итогов проделанной работы.</a:t>
            </a:r>
            <a:endParaRPr sz="900"/>
          </a:p>
        </p:txBody>
      </p:sp>
      <p:grpSp>
        <p:nvGrpSpPr>
          <p:cNvPr id="277" name="Google Shape;277;p37"/>
          <p:cNvGrpSpPr/>
          <p:nvPr/>
        </p:nvGrpSpPr>
        <p:grpSpPr>
          <a:xfrm>
            <a:off x="3941989" y="4060076"/>
            <a:ext cx="292894" cy="292894"/>
            <a:chOff x="797519" y="892968"/>
            <a:chExt cx="390525" cy="390525"/>
          </a:xfrm>
        </p:grpSpPr>
        <p:sp>
          <p:nvSpPr>
            <p:cNvPr id="278" name="Google Shape;278;p37"/>
            <p:cNvSpPr/>
            <p:nvPr/>
          </p:nvSpPr>
          <p:spPr>
            <a:xfrm>
              <a:off x="909248" y="938117"/>
              <a:ext cx="76200" cy="76200"/>
            </a:xfrm>
            <a:custGeom>
              <a:rect b="b" l="l" r="r" t="t"/>
              <a:pathLst>
                <a:path extrusionOk="0" h="76200" w="76200">
                  <a:moveTo>
                    <a:pt x="73819" y="40481"/>
                  </a:moveTo>
                  <a:cubicBezTo>
                    <a:pt x="73819" y="22098"/>
                    <a:pt x="58865" y="7144"/>
                    <a:pt x="40481" y="7144"/>
                  </a:cubicBezTo>
                  <a:cubicBezTo>
                    <a:pt x="22098" y="7144"/>
                    <a:pt x="7144" y="22098"/>
                    <a:pt x="7144" y="40481"/>
                  </a:cubicBezTo>
                  <a:cubicBezTo>
                    <a:pt x="7144" y="58865"/>
                    <a:pt x="22098" y="73819"/>
                    <a:pt x="40481" y="73819"/>
                  </a:cubicBezTo>
                  <a:cubicBezTo>
                    <a:pt x="58865" y="73819"/>
                    <a:pt x="73819" y="58769"/>
                    <a:pt x="73819" y="40481"/>
                  </a:cubicBezTo>
                  <a:close/>
                  <a:moveTo>
                    <a:pt x="40481" y="51530"/>
                  </a:moveTo>
                  <a:cubicBezTo>
                    <a:pt x="34385" y="51530"/>
                    <a:pt x="29337" y="46577"/>
                    <a:pt x="29337" y="40386"/>
                  </a:cubicBezTo>
                  <a:cubicBezTo>
                    <a:pt x="29337" y="34195"/>
                    <a:pt x="34290" y="29242"/>
                    <a:pt x="40481" y="29242"/>
                  </a:cubicBezTo>
                  <a:cubicBezTo>
                    <a:pt x="46672" y="29242"/>
                    <a:pt x="51626" y="34195"/>
                    <a:pt x="51626" y="40386"/>
                  </a:cubicBezTo>
                  <a:cubicBezTo>
                    <a:pt x="51626" y="46577"/>
                    <a:pt x="46672" y="51530"/>
                    <a:pt x="40481" y="515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37"/>
            <p:cNvSpPr/>
            <p:nvPr/>
          </p:nvSpPr>
          <p:spPr>
            <a:xfrm>
              <a:off x="887150" y="1004755"/>
              <a:ext cx="123825" cy="95250"/>
            </a:xfrm>
            <a:custGeom>
              <a:rect b="b" l="l" r="r" t="t"/>
              <a:pathLst>
                <a:path extrusionOk="0" h="95250" w="123825">
                  <a:moveTo>
                    <a:pt x="7144" y="63283"/>
                  </a:moveTo>
                  <a:lnTo>
                    <a:pt x="7144" y="84810"/>
                  </a:lnTo>
                  <a:cubicBezTo>
                    <a:pt x="7144" y="90906"/>
                    <a:pt x="12097" y="95954"/>
                    <a:pt x="18288" y="95954"/>
                  </a:cubicBezTo>
                  <a:lnTo>
                    <a:pt x="107061" y="95954"/>
                  </a:lnTo>
                  <a:cubicBezTo>
                    <a:pt x="113157" y="95954"/>
                    <a:pt x="118205" y="91001"/>
                    <a:pt x="118205" y="84810"/>
                  </a:cubicBezTo>
                  <a:lnTo>
                    <a:pt x="118205" y="62616"/>
                  </a:lnTo>
                  <a:cubicBezTo>
                    <a:pt x="118205" y="31374"/>
                    <a:pt x="92202" y="6038"/>
                    <a:pt x="60674" y="7181"/>
                  </a:cubicBezTo>
                  <a:cubicBezTo>
                    <a:pt x="30575" y="8229"/>
                    <a:pt x="7144" y="33375"/>
                    <a:pt x="7144" y="63283"/>
                  </a:cubicBezTo>
                  <a:close/>
                  <a:moveTo>
                    <a:pt x="95917" y="73761"/>
                  </a:moveTo>
                  <a:lnTo>
                    <a:pt x="29337" y="73761"/>
                  </a:lnTo>
                  <a:lnTo>
                    <a:pt x="29337" y="63188"/>
                  </a:lnTo>
                  <a:cubicBezTo>
                    <a:pt x="29337" y="45852"/>
                    <a:pt x="43434" y="30327"/>
                    <a:pt x="60769" y="29374"/>
                  </a:cubicBezTo>
                  <a:cubicBezTo>
                    <a:pt x="80010" y="28326"/>
                    <a:pt x="95917" y="43662"/>
                    <a:pt x="95917" y="62616"/>
                  </a:cubicBezTo>
                  <a:lnTo>
                    <a:pt x="95917" y="7376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37"/>
            <p:cNvSpPr/>
            <p:nvPr/>
          </p:nvSpPr>
          <p:spPr>
            <a:xfrm>
              <a:off x="887171" y="1115758"/>
              <a:ext cx="123825" cy="28575"/>
            </a:xfrm>
            <a:custGeom>
              <a:rect b="b" l="l" r="r" t="t"/>
              <a:pathLst>
                <a:path extrusionOk="0" h="28575" w="123825">
                  <a:moveTo>
                    <a:pt x="107040" y="7144"/>
                  </a:moveTo>
                  <a:lnTo>
                    <a:pt x="18552" y="7144"/>
                  </a:lnTo>
                  <a:cubicBezTo>
                    <a:pt x="12837" y="7144"/>
                    <a:pt x="7884" y="11335"/>
                    <a:pt x="7218" y="16955"/>
                  </a:cubicBezTo>
                  <a:cubicBezTo>
                    <a:pt x="6456" y="23622"/>
                    <a:pt x="11694" y="29337"/>
                    <a:pt x="18267" y="29337"/>
                  </a:cubicBezTo>
                  <a:lnTo>
                    <a:pt x="106754" y="29337"/>
                  </a:lnTo>
                  <a:cubicBezTo>
                    <a:pt x="112469" y="29337"/>
                    <a:pt x="117422" y="25146"/>
                    <a:pt x="118089" y="19526"/>
                  </a:cubicBezTo>
                  <a:cubicBezTo>
                    <a:pt x="118755" y="12764"/>
                    <a:pt x="113517" y="7144"/>
                    <a:pt x="107040" y="71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37"/>
            <p:cNvSpPr/>
            <p:nvPr/>
          </p:nvSpPr>
          <p:spPr>
            <a:xfrm>
              <a:off x="887171" y="1160144"/>
              <a:ext cx="123825" cy="28575"/>
            </a:xfrm>
            <a:custGeom>
              <a:rect b="b" l="l" r="r" t="t"/>
              <a:pathLst>
                <a:path extrusionOk="0" h="28575" w="123825">
                  <a:moveTo>
                    <a:pt x="107040" y="7144"/>
                  </a:moveTo>
                  <a:lnTo>
                    <a:pt x="18552" y="7144"/>
                  </a:lnTo>
                  <a:cubicBezTo>
                    <a:pt x="12837" y="7144"/>
                    <a:pt x="7884" y="11335"/>
                    <a:pt x="7218" y="16955"/>
                  </a:cubicBezTo>
                  <a:cubicBezTo>
                    <a:pt x="6456" y="23622"/>
                    <a:pt x="11694" y="29337"/>
                    <a:pt x="18267" y="29337"/>
                  </a:cubicBezTo>
                  <a:lnTo>
                    <a:pt x="106754" y="29337"/>
                  </a:lnTo>
                  <a:cubicBezTo>
                    <a:pt x="112469" y="29337"/>
                    <a:pt x="117422" y="25146"/>
                    <a:pt x="118089" y="19526"/>
                  </a:cubicBezTo>
                  <a:cubicBezTo>
                    <a:pt x="118755" y="12859"/>
                    <a:pt x="113517" y="7144"/>
                    <a:pt x="107040" y="71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37"/>
            <p:cNvSpPr/>
            <p:nvPr/>
          </p:nvSpPr>
          <p:spPr>
            <a:xfrm>
              <a:off x="797519" y="892968"/>
              <a:ext cx="390525" cy="390525"/>
            </a:xfrm>
            <a:custGeom>
              <a:rect b="b" l="l" r="r" t="t"/>
              <a:pathLst>
                <a:path extrusionOk="0" h="390525" w="390525">
                  <a:moveTo>
                    <a:pt x="386144" y="138494"/>
                  </a:moveTo>
                  <a:cubicBezTo>
                    <a:pt x="386144" y="135541"/>
                    <a:pt x="385001" y="132683"/>
                    <a:pt x="382905" y="130683"/>
                  </a:cubicBezTo>
                  <a:lnTo>
                    <a:pt x="351472" y="99251"/>
                  </a:lnTo>
                  <a:cubicBezTo>
                    <a:pt x="347091" y="94869"/>
                    <a:pt x="340138" y="94869"/>
                    <a:pt x="335756" y="99251"/>
                  </a:cubicBezTo>
                  <a:lnTo>
                    <a:pt x="296513" y="138494"/>
                  </a:lnTo>
                  <a:lnTo>
                    <a:pt x="296513" y="85630"/>
                  </a:lnTo>
                  <a:cubicBezTo>
                    <a:pt x="296513" y="82677"/>
                    <a:pt x="295275" y="79820"/>
                    <a:pt x="293275" y="77819"/>
                  </a:cubicBezTo>
                  <a:lnTo>
                    <a:pt x="226695" y="10478"/>
                  </a:lnTo>
                  <a:cubicBezTo>
                    <a:pt x="226695" y="10478"/>
                    <a:pt x="226695" y="10478"/>
                    <a:pt x="226695" y="10478"/>
                  </a:cubicBezTo>
                  <a:cubicBezTo>
                    <a:pt x="224695" y="8382"/>
                    <a:pt x="221933" y="7144"/>
                    <a:pt x="218885" y="7144"/>
                  </a:cubicBezTo>
                  <a:lnTo>
                    <a:pt x="63437" y="7144"/>
                  </a:lnTo>
                  <a:cubicBezTo>
                    <a:pt x="57341" y="7144"/>
                    <a:pt x="52292" y="12097"/>
                    <a:pt x="52292" y="18288"/>
                  </a:cubicBezTo>
                  <a:lnTo>
                    <a:pt x="52292" y="52292"/>
                  </a:lnTo>
                  <a:lnTo>
                    <a:pt x="18288" y="52292"/>
                  </a:lnTo>
                  <a:cubicBezTo>
                    <a:pt x="12192" y="52292"/>
                    <a:pt x="7144" y="57245"/>
                    <a:pt x="7144" y="63437"/>
                  </a:cubicBezTo>
                  <a:lnTo>
                    <a:pt x="7144" y="374999"/>
                  </a:lnTo>
                  <a:cubicBezTo>
                    <a:pt x="7144" y="381095"/>
                    <a:pt x="12097" y="386144"/>
                    <a:pt x="18288" y="386144"/>
                  </a:cubicBezTo>
                  <a:lnTo>
                    <a:pt x="241078" y="386144"/>
                  </a:lnTo>
                  <a:cubicBezTo>
                    <a:pt x="247174" y="386144"/>
                    <a:pt x="252222" y="381191"/>
                    <a:pt x="252222" y="374999"/>
                  </a:cubicBezTo>
                  <a:lnTo>
                    <a:pt x="252222" y="340995"/>
                  </a:lnTo>
                  <a:lnTo>
                    <a:pt x="285560" y="340995"/>
                  </a:lnTo>
                  <a:cubicBezTo>
                    <a:pt x="291656" y="340995"/>
                    <a:pt x="296704" y="336042"/>
                    <a:pt x="296704" y="329851"/>
                  </a:cubicBezTo>
                  <a:lnTo>
                    <a:pt x="296704" y="232601"/>
                  </a:lnTo>
                  <a:lnTo>
                    <a:pt x="383000" y="146304"/>
                  </a:lnTo>
                  <a:cubicBezTo>
                    <a:pt x="384905" y="144209"/>
                    <a:pt x="386144" y="141446"/>
                    <a:pt x="386144" y="138494"/>
                  </a:cubicBezTo>
                  <a:close/>
                  <a:moveTo>
                    <a:pt x="277654" y="220123"/>
                  </a:moveTo>
                  <a:lnTo>
                    <a:pt x="274130" y="223647"/>
                  </a:lnTo>
                  <a:lnTo>
                    <a:pt x="250603" y="231458"/>
                  </a:lnTo>
                  <a:lnTo>
                    <a:pt x="258413" y="207931"/>
                  </a:lnTo>
                  <a:lnTo>
                    <a:pt x="311468" y="154877"/>
                  </a:lnTo>
                  <a:lnTo>
                    <a:pt x="327184" y="170593"/>
                  </a:lnTo>
                  <a:lnTo>
                    <a:pt x="277654" y="220123"/>
                  </a:lnTo>
                  <a:close/>
                  <a:moveTo>
                    <a:pt x="229934" y="45244"/>
                  </a:moveTo>
                  <a:lnTo>
                    <a:pt x="258890" y="74486"/>
                  </a:lnTo>
                  <a:lnTo>
                    <a:pt x="229934" y="74486"/>
                  </a:lnTo>
                  <a:lnTo>
                    <a:pt x="229934" y="45244"/>
                  </a:lnTo>
                  <a:close/>
                  <a:moveTo>
                    <a:pt x="229934" y="363855"/>
                  </a:moveTo>
                  <a:lnTo>
                    <a:pt x="29337" y="363855"/>
                  </a:lnTo>
                  <a:lnTo>
                    <a:pt x="29337" y="74486"/>
                  </a:lnTo>
                  <a:lnTo>
                    <a:pt x="52292" y="74486"/>
                  </a:lnTo>
                  <a:lnTo>
                    <a:pt x="52292" y="329851"/>
                  </a:lnTo>
                  <a:cubicBezTo>
                    <a:pt x="52292" y="335947"/>
                    <a:pt x="57245" y="340995"/>
                    <a:pt x="63437" y="340995"/>
                  </a:cubicBezTo>
                  <a:lnTo>
                    <a:pt x="229934" y="340995"/>
                  </a:lnTo>
                  <a:lnTo>
                    <a:pt x="229934" y="363855"/>
                  </a:lnTo>
                  <a:close/>
                  <a:moveTo>
                    <a:pt x="74486" y="318707"/>
                  </a:moveTo>
                  <a:lnTo>
                    <a:pt x="74486" y="29337"/>
                  </a:lnTo>
                  <a:lnTo>
                    <a:pt x="207740" y="29337"/>
                  </a:lnTo>
                  <a:lnTo>
                    <a:pt x="207740" y="85630"/>
                  </a:lnTo>
                  <a:cubicBezTo>
                    <a:pt x="207740" y="91726"/>
                    <a:pt x="212693" y="96774"/>
                    <a:pt x="218885" y="96774"/>
                  </a:cubicBezTo>
                  <a:lnTo>
                    <a:pt x="274415" y="96774"/>
                  </a:lnTo>
                  <a:lnTo>
                    <a:pt x="274415" y="160687"/>
                  </a:lnTo>
                  <a:lnTo>
                    <a:pt x="240887" y="194215"/>
                  </a:lnTo>
                  <a:cubicBezTo>
                    <a:pt x="239649" y="195453"/>
                    <a:pt x="238792" y="196882"/>
                    <a:pt x="238220" y="198596"/>
                  </a:cubicBezTo>
                  <a:lnTo>
                    <a:pt x="222504" y="245650"/>
                  </a:lnTo>
                  <a:cubicBezTo>
                    <a:pt x="221171" y="249650"/>
                    <a:pt x="222218" y="254032"/>
                    <a:pt x="225171" y="256985"/>
                  </a:cubicBezTo>
                  <a:cubicBezTo>
                    <a:pt x="228124" y="259937"/>
                    <a:pt x="232505" y="260985"/>
                    <a:pt x="236506" y="259652"/>
                  </a:cubicBezTo>
                  <a:lnTo>
                    <a:pt x="274415" y="246983"/>
                  </a:lnTo>
                  <a:lnTo>
                    <a:pt x="274415" y="318707"/>
                  </a:lnTo>
                  <a:lnTo>
                    <a:pt x="74486" y="318707"/>
                  </a:lnTo>
                  <a:close/>
                  <a:moveTo>
                    <a:pt x="342900" y="154877"/>
                  </a:moveTo>
                  <a:lnTo>
                    <a:pt x="327184" y="139160"/>
                  </a:lnTo>
                  <a:lnTo>
                    <a:pt x="343662" y="122682"/>
                  </a:lnTo>
                  <a:lnTo>
                    <a:pt x="359378" y="138398"/>
                  </a:lnTo>
                  <a:lnTo>
                    <a:pt x="342900" y="15487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38"/>
          <p:cNvPicPr preferRelativeResize="0"/>
          <p:nvPr/>
        </p:nvPicPr>
        <p:blipFill rotWithShape="1">
          <a:blip r:embed="rId3">
            <a:alphaModFix/>
          </a:blip>
          <a:srcRect b="0" l="4897" r="4906" t="0"/>
          <a:stretch/>
        </p:blipFill>
        <p:spPr>
          <a:xfrm>
            <a:off x="688175" y="0"/>
            <a:ext cx="3469501" cy="4270399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8"/>
          <p:cNvSpPr txBox="1"/>
          <p:nvPr/>
        </p:nvSpPr>
        <p:spPr>
          <a:xfrm>
            <a:off x="4572000" y="659829"/>
            <a:ext cx="3964781" cy="7155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2100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Составление таблицы</a:t>
            </a:r>
            <a:endParaRPr sz="1100">
              <a:solidFill>
                <a:schemeClr val="accent2"/>
              </a:solidFill>
            </a:endParaRPr>
          </a:p>
        </p:txBody>
      </p:sp>
      <p:sp>
        <p:nvSpPr>
          <p:cNvPr id="289" name="Google Shape;289;p38"/>
          <p:cNvSpPr txBox="1"/>
          <p:nvPr/>
        </p:nvSpPr>
        <p:spPr>
          <a:xfrm>
            <a:off x="4664875" y="1082852"/>
            <a:ext cx="3872400" cy="14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" sz="900">
                <a:solidFill>
                  <a:schemeClr val="dk1"/>
                </a:solidFill>
                <a:highlight>
                  <a:srgbClr val="FFFFFF"/>
                </a:highlight>
              </a:rPr>
              <a:t>Для проведения анализа нами был выбран период в полгода, с октября 2023 года. Для проведения анализа нами было создано две таблицы. </a:t>
            </a:r>
            <a:endParaRPr sz="900">
              <a:solidFill>
                <a:srgbClr val="7F7F7F"/>
              </a:solidFill>
            </a:endParaRPr>
          </a:p>
        </p:txBody>
      </p:sp>
      <p:sp>
        <p:nvSpPr>
          <p:cNvPr id="290" name="Google Shape;290;p38"/>
          <p:cNvSpPr txBox="1"/>
          <p:nvPr/>
        </p:nvSpPr>
        <p:spPr>
          <a:xfrm>
            <a:off x="4664875" y="2436650"/>
            <a:ext cx="1848000" cy="20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ko" sz="900">
                <a:solidFill>
                  <a:schemeClr val="dk1"/>
                </a:solidFill>
                <a:highlight>
                  <a:srgbClr val="FFFFFF"/>
                </a:highlight>
              </a:rPr>
              <a:t>Используется д</a:t>
            </a:r>
            <a:r>
              <a:rPr lang="ko" sz="900">
                <a:solidFill>
                  <a:schemeClr val="dk1"/>
                </a:solidFill>
                <a:highlight>
                  <a:srgbClr val="FFFFFF"/>
                </a:highlight>
              </a:rPr>
              <a:t>ля контент-анализа публикаций за каждый месяц исследования.</a:t>
            </a:r>
            <a:endParaRPr sz="800">
              <a:solidFill>
                <a:srgbClr val="7F7F7F"/>
              </a:solidFill>
            </a:endParaRPr>
          </a:p>
        </p:txBody>
      </p:sp>
      <p:sp>
        <p:nvSpPr>
          <p:cNvPr id="291" name="Google Shape;291;p38"/>
          <p:cNvSpPr/>
          <p:nvPr/>
        </p:nvSpPr>
        <p:spPr>
          <a:xfrm>
            <a:off x="4664875" y="2023550"/>
            <a:ext cx="1848000" cy="4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Первая таблица (лист 2)</a:t>
            </a:r>
            <a:endParaRPr sz="1100"/>
          </a:p>
        </p:txBody>
      </p:sp>
      <p:sp>
        <p:nvSpPr>
          <p:cNvPr id="292" name="Google Shape;292;p38"/>
          <p:cNvSpPr txBox="1"/>
          <p:nvPr/>
        </p:nvSpPr>
        <p:spPr>
          <a:xfrm>
            <a:off x="6688950" y="2436650"/>
            <a:ext cx="1960200" cy="17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" sz="900">
                <a:solidFill>
                  <a:schemeClr val="dk1"/>
                </a:solidFill>
              </a:rPr>
              <a:t>Общая</a:t>
            </a:r>
            <a:r>
              <a:rPr lang="ko" sz="900">
                <a:solidFill>
                  <a:schemeClr val="dk1"/>
                </a:solidFill>
              </a:rPr>
              <a:t> за весь период. Визуальное представление для итогового вывода.</a:t>
            </a:r>
            <a:endParaRPr sz="900">
              <a:solidFill>
                <a:srgbClr val="7F7F7F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7F7F7F"/>
              </a:solidFill>
            </a:endParaRPr>
          </a:p>
        </p:txBody>
      </p:sp>
      <p:sp>
        <p:nvSpPr>
          <p:cNvPr id="293" name="Google Shape;293;p38"/>
          <p:cNvSpPr/>
          <p:nvPr/>
        </p:nvSpPr>
        <p:spPr>
          <a:xfrm>
            <a:off x="6688900" y="2023550"/>
            <a:ext cx="1848000" cy="5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Вторая таблица (лист 3)</a:t>
            </a:r>
            <a:endParaRPr sz="1100"/>
          </a:p>
        </p:txBody>
      </p:sp>
      <p:pic>
        <p:nvPicPr>
          <p:cNvPr id="294" name="Google Shape;294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4599" y="3329725"/>
            <a:ext cx="1525725" cy="152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69625" y="3329738"/>
            <a:ext cx="1525725" cy="1525725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8"/>
          <p:cNvSpPr/>
          <p:nvPr/>
        </p:nvSpPr>
        <p:spPr>
          <a:xfrm>
            <a:off x="-13700" y="1912425"/>
            <a:ext cx="3262800" cy="32628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38"/>
          <p:cNvSpPr/>
          <p:nvPr/>
        </p:nvSpPr>
        <p:spPr>
          <a:xfrm>
            <a:off x="3694625" y="452400"/>
            <a:ext cx="760800" cy="11310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</a:endParaRPr>
          </a:p>
        </p:txBody>
      </p:sp>
      <p:pic>
        <p:nvPicPr>
          <p:cNvPr id="298" name="Google Shape;298;p38"/>
          <p:cNvPicPr preferRelativeResize="0"/>
          <p:nvPr/>
        </p:nvPicPr>
        <p:blipFill rotWithShape="1">
          <a:blip r:embed="rId6">
            <a:alphaModFix/>
          </a:blip>
          <a:srcRect b="12546" l="2403" r="62196" t="18210"/>
          <a:stretch/>
        </p:blipFill>
        <p:spPr>
          <a:xfrm>
            <a:off x="506900" y="0"/>
            <a:ext cx="3650774" cy="4270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3" name="Google Shape;303;p39"/>
          <p:cNvCxnSpPr/>
          <p:nvPr/>
        </p:nvCxnSpPr>
        <p:spPr>
          <a:xfrm>
            <a:off x="312367" y="3099082"/>
            <a:ext cx="8519400" cy="0"/>
          </a:xfrm>
          <a:prstGeom prst="straightConnector1">
            <a:avLst/>
          </a:prstGeom>
          <a:noFill/>
          <a:ln cap="rnd" cmpd="sng" w="444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4" name="Google Shape;304;p39"/>
          <p:cNvSpPr txBox="1"/>
          <p:nvPr/>
        </p:nvSpPr>
        <p:spPr>
          <a:xfrm>
            <a:off x="62975" y="3837227"/>
            <a:ext cx="1220100" cy="2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900">
                <a:solidFill>
                  <a:srgbClr val="606060"/>
                </a:solidFill>
              </a:rPr>
              <a:t>Определение политической партии депутата, метода избрания </a:t>
            </a:r>
            <a:endParaRPr sz="900">
              <a:solidFill>
                <a:srgbClr val="606060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900">
                <a:solidFill>
                  <a:srgbClr val="606060"/>
                </a:solidFill>
              </a:rPr>
              <a:t>и т.п.</a:t>
            </a:r>
            <a:endParaRPr sz="900">
              <a:solidFill>
                <a:srgbClr val="606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39"/>
          <p:cNvSpPr/>
          <p:nvPr/>
        </p:nvSpPr>
        <p:spPr>
          <a:xfrm>
            <a:off x="62963" y="3341249"/>
            <a:ext cx="12201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1200">
                <a:solidFill>
                  <a:schemeClr val="dk1"/>
                </a:solidFill>
              </a:rPr>
              <a:t>Общая информация</a:t>
            </a:r>
            <a:endParaRPr sz="1100"/>
          </a:p>
        </p:txBody>
      </p:sp>
      <p:sp>
        <p:nvSpPr>
          <p:cNvPr id="306" name="Google Shape;306;p39"/>
          <p:cNvSpPr txBox="1"/>
          <p:nvPr/>
        </p:nvSpPr>
        <p:spPr>
          <a:xfrm>
            <a:off x="1337900" y="3837227"/>
            <a:ext cx="1220100" cy="4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900">
                <a:solidFill>
                  <a:srgbClr val="606060"/>
                </a:solidFill>
              </a:rPr>
              <a:t>Контент-анализ каждого месяца, обобщённое представление его результатов.</a:t>
            </a:r>
            <a:endParaRPr sz="900">
              <a:solidFill>
                <a:srgbClr val="606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39"/>
          <p:cNvSpPr/>
          <p:nvPr/>
        </p:nvSpPr>
        <p:spPr>
          <a:xfrm>
            <a:off x="1337910" y="3341249"/>
            <a:ext cx="12201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1200">
                <a:solidFill>
                  <a:schemeClr val="dk1"/>
                </a:solidFill>
              </a:rPr>
              <a:t>Информация о странице</a:t>
            </a:r>
            <a:endParaRPr sz="1100"/>
          </a:p>
        </p:txBody>
      </p:sp>
      <p:sp>
        <p:nvSpPr>
          <p:cNvPr id="308" name="Google Shape;308;p39"/>
          <p:cNvSpPr txBox="1"/>
          <p:nvPr/>
        </p:nvSpPr>
        <p:spPr>
          <a:xfrm>
            <a:off x="2582150" y="3837225"/>
            <a:ext cx="1220100" cy="4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900">
                <a:solidFill>
                  <a:srgbClr val="606060"/>
                </a:solidFill>
              </a:rPr>
              <a:t>Возможность аудитории взаимодействовать с депутатом.</a:t>
            </a:r>
            <a:endParaRPr sz="900">
              <a:solidFill>
                <a:srgbClr val="606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39"/>
          <p:cNvSpPr/>
          <p:nvPr/>
        </p:nvSpPr>
        <p:spPr>
          <a:xfrm>
            <a:off x="2582150" y="3420900"/>
            <a:ext cx="12201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1200">
                <a:solidFill>
                  <a:schemeClr val="dk1"/>
                </a:solidFill>
              </a:rPr>
              <a:t>Открытость</a:t>
            </a:r>
            <a:endParaRPr sz="1100"/>
          </a:p>
        </p:txBody>
      </p:sp>
      <p:sp>
        <p:nvSpPr>
          <p:cNvPr id="310" name="Google Shape;310;p39"/>
          <p:cNvSpPr txBox="1"/>
          <p:nvPr/>
        </p:nvSpPr>
        <p:spPr>
          <a:xfrm>
            <a:off x="3826400" y="3837226"/>
            <a:ext cx="1220100" cy="5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900">
                <a:solidFill>
                  <a:srgbClr val="606060"/>
                </a:solidFill>
              </a:rPr>
              <a:t>Количественное отражение встречающихся тематических публикаций.</a:t>
            </a:r>
            <a:endParaRPr sz="900">
              <a:solidFill>
                <a:srgbClr val="606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39"/>
          <p:cNvSpPr/>
          <p:nvPr/>
        </p:nvSpPr>
        <p:spPr>
          <a:xfrm>
            <a:off x="3801407" y="3341249"/>
            <a:ext cx="12201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1200">
                <a:solidFill>
                  <a:schemeClr val="dk1"/>
                </a:solidFill>
              </a:rPr>
              <a:t>Тематика публикаций</a:t>
            </a:r>
            <a:endParaRPr sz="1100"/>
          </a:p>
        </p:txBody>
      </p:sp>
      <p:sp>
        <p:nvSpPr>
          <p:cNvPr id="312" name="Google Shape;312;p39"/>
          <p:cNvSpPr txBox="1"/>
          <p:nvPr/>
        </p:nvSpPr>
        <p:spPr>
          <a:xfrm>
            <a:off x="5101325" y="3837227"/>
            <a:ext cx="1220100" cy="4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900">
                <a:solidFill>
                  <a:srgbClr val="606060"/>
                </a:solidFill>
              </a:rPr>
              <a:t>Изучение визуального оформления публикаций.</a:t>
            </a:r>
            <a:endParaRPr sz="900">
              <a:solidFill>
                <a:srgbClr val="606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39"/>
          <p:cNvSpPr/>
          <p:nvPr/>
        </p:nvSpPr>
        <p:spPr>
          <a:xfrm>
            <a:off x="5096842" y="3341249"/>
            <a:ext cx="12201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1200">
                <a:solidFill>
                  <a:schemeClr val="dk1"/>
                </a:solidFill>
              </a:rPr>
              <a:t>Форма публикаций</a:t>
            </a:r>
            <a:endParaRPr sz="1100"/>
          </a:p>
        </p:txBody>
      </p:sp>
      <p:sp>
        <p:nvSpPr>
          <p:cNvPr id="314" name="Google Shape;314;p39"/>
          <p:cNvSpPr txBox="1"/>
          <p:nvPr/>
        </p:nvSpPr>
        <p:spPr>
          <a:xfrm>
            <a:off x="6392300" y="3850125"/>
            <a:ext cx="12201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900">
                <a:solidFill>
                  <a:srgbClr val="606060"/>
                </a:solidFill>
              </a:rPr>
              <a:t>Субъективные параметры оценки страницы депутата и специфические черты публикаций.</a:t>
            </a:r>
            <a:endParaRPr sz="900">
              <a:solidFill>
                <a:srgbClr val="606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39"/>
          <p:cNvSpPr/>
          <p:nvPr/>
        </p:nvSpPr>
        <p:spPr>
          <a:xfrm>
            <a:off x="6392302" y="3360749"/>
            <a:ext cx="12201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1200">
                <a:solidFill>
                  <a:schemeClr val="dk1"/>
                </a:solidFill>
              </a:rPr>
              <a:t>Особенности страницы</a:t>
            </a:r>
            <a:endParaRPr sz="1100"/>
          </a:p>
        </p:txBody>
      </p:sp>
      <p:sp>
        <p:nvSpPr>
          <p:cNvPr id="316" name="Google Shape;316;p39"/>
          <p:cNvSpPr/>
          <p:nvPr/>
        </p:nvSpPr>
        <p:spPr>
          <a:xfrm>
            <a:off x="358176" y="1684404"/>
            <a:ext cx="629700" cy="630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1500">
                <a:solidFill>
                  <a:srgbClr val="F1F1E7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sz="1500">
              <a:solidFill>
                <a:srgbClr val="F1F1E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39"/>
          <p:cNvSpPr/>
          <p:nvPr/>
        </p:nvSpPr>
        <p:spPr>
          <a:xfrm>
            <a:off x="1633106" y="1684404"/>
            <a:ext cx="629700" cy="630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1500">
                <a:solidFill>
                  <a:srgbClr val="F1F1E7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sz="1500">
              <a:solidFill>
                <a:srgbClr val="F1F1E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39"/>
          <p:cNvSpPr/>
          <p:nvPr/>
        </p:nvSpPr>
        <p:spPr>
          <a:xfrm>
            <a:off x="2874975" y="1684404"/>
            <a:ext cx="629700" cy="630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1500">
                <a:solidFill>
                  <a:srgbClr val="F1F1E7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1" sz="1500">
              <a:solidFill>
                <a:srgbClr val="F1F1E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39"/>
          <p:cNvSpPr/>
          <p:nvPr/>
        </p:nvSpPr>
        <p:spPr>
          <a:xfrm>
            <a:off x="4114868" y="1684404"/>
            <a:ext cx="629700" cy="630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1500">
                <a:solidFill>
                  <a:srgbClr val="F1F1E7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b="1" sz="1500">
              <a:solidFill>
                <a:srgbClr val="F1F1E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39"/>
          <p:cNvSpPr/>
          <p:nvPr/>
        </p:nvSpPr>
        <p:spPr>
          <a:xfrm>
            <a:off x="5354774" y="1684404"/>
            <a:ext cx="629700" cy="630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1500">
                <a:solidFill>
                  <a:srgbClr val="F1F1E7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b="1" sz="1500">
              <a:solidFill>
                <a:srgbClr val="F1F1E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39"/>
          <p:cNvSpPr/>
          <p:nvPr/>
        </p:nvSpPr>
        <p:spPr>
          <a:xfrm>
            <a:off x="6631280" y="1693279"/>
            <a:ext cx="629700" cy="630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1500">
                <a:solidFill>
                  <a:srgbClr val="F1F1E7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b="1" sz="1500">
              <a:solidFill>
                <a:srgbClr val="F1F1E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2" name="Google Shape;322;p39"/>
          <p:cNvGrpSpPr/>
          <p:nvPr/>
        </p:nvGrpSpPr>
        <p:grpSpPr>
          <a:xfrm>
            <a:off x="4307027" y="2528391"/>
            <a:ext cx="245379" cy="279460"/>
            <a:chOff x="1460078" y="3561588"/>
            <a:chExt cx="342900" cy="390525"/>
          </a:xfrm>
        </p:grpSpPr>
        <p:sp>
          <p:nvSpPr>
            <p:cNvPr id="323" name="Google Shape;323;p39"/>
            <p:cNvSpPr/>
            <p:nvPr/>
          </p:nvSpPr>
          <p:spPr>
            <a:xfrm>
              <a:off x="1593238" y="3650360"/>
              <a:ext cx="76200" cy="76200"/>
            </a:xfrm>
            <a:custGeom>
              <a:rect b="b" l="l" r="r" t="t"/>
              <a:pathLst>
                <a:path extrusionOk="0" h="76200" w="76200">
                  <a:moveTo>
                    <a:pt x="73819" y="40481"/>
                  </a:moveTo>
                  <a:cubicBezTo>
                    <a:pt x="73819" y="22098"/>
                    <a:pt x="58865" y="7144"/>
                    <a:pt x="40481" y="7144"/>
                  </a:cubicBezTo>
                  <a:cubicBezTo>
                    <a:pt x="22098" y="7144"/>
                    <a:pt x="7144" y="22098"/>
                    <a:pt x="7144" y="40481"/>
                  </a:cubicBezTo>
                  <a:cubicBezTo>
                    <a:pt x="7144" y="58865"/>
                    <a:pt x="22098" y="73819"/>
                    <a:pt x="40481" y="73819"/>
                  </a:cubicBezTo>
                  <a:cubicBezTo>
                    <a:pt x="58865" y="73724"/>
                    <a:pt x="73819" y="58865"/>
                    <a:pt x="73819" y="40481"/>
                  </a:cubicBezTo>
                  <a:close/>
                  <a:moveTo>
                    <a:pt x="40577" y="51530"/>
                  </a:moveTo>
                  <a:cubicBezTo>
                    <a:pt x="34480" y="51530"/>
                    <a:pt x="29432" y="46577"/>
                    <a:pt x="29432" y="40386"/>
                  </a:cubicBezTo>
                  <a:cubicBezTo>
                    <a:pt x="29432" y="34195"/>
                    <a:pt x="34385" y="29242"/>
                    <a:pt x="40577" y="29242"/>
                  </a:cubicBezTo>
                  <a:cubicBezTo>
                    <a:pt x="46673" y="29242"/>
                    <a:pt x="51721" y="34195"/>
                    <a:pt x="51721" y="40386"/>
                  </a:cubicBezTo>
                  <a:cubicBezTo>
                    <a:pt x="51721" y="46577"/>
                    <a:pt x="46673" y="51530"/>
                    <a:pt x="40577" y="515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39"/>
            <p:cNvSpPr/>
            <p:nvPr/>
          </p:nvSpPr>
          <p:spPr>
            <a:xfrm>
              <a:off x="1526753" y="3605974"/>
              <a:ext cx="209550" cy="209550"/>
            </a:xfrm>
            <a:custGeom>
              <a:rect b="b" l="l" r="r" t="t"/>
              <a:pathLst>
                <a:path extrusionOk="0" h="209550" w="209550">
                  <a:moveTo>
                    <a:pt x="107061" y="206978"/>
                  </a:moveTo>
                  <a:cubicBezTo>
                    <a:pt x="162116" y="206978"/>
                    <a:pt x="206978" y="162211"/>
                    <a:pt x="206978" y="107061"/>
                  </a:cubicBezTo>
                  <a:cubicBezTo>
                    <a:pt x="206978" y="52007"/>
                    <a:pt x="162116" y="7144"/>
                    <a:pt x="107061" y="7144"/>
                  </a:cubicBezTo>
                  <a:cubicBezTo>
                    <a:pt x="52006" y="7144"/>
                    <a:pt x="7144" y="52007"/>
                    <a:pt x="7144" y="107061"/>
                  </a:cubicBezTo>
                  <a:cubicBezTo>
                    <a:pt x="7144" y="162116"/>
                    <a:pt x="51911" y="206978"/>
                    <a:pt x="107061" y="206978"/>
                  </a:cubicBezTo>
                  <a:close/>
                  <a:moveTo>
                    <a:pt x="73628" y="177260"/>
                  </a:moveTo>
                  <a:lnTo>
                    <a:pt x="73628" y="174212"/>
                  </a:lnTo>
                  <a:cubicBezTo>
                    <a:pt x="73628" y="156877"/>
                    <a:pt x="87725" y="141351"/>
                    <a:pt x="105061" y="140399"/>
                  </a:cubicBezTo>
                  <a:cubicBezTo>
                    <a:pt x="124301" y="139351"/>
                    <a:pt x="140208" y="154686"/>
                    <a:pt x="140208" y="173641"/>
                  </a:cubicBezTo>
                  <a:lnTo>
                    <a:pt x="140208" y="177260"/>
                  </a:lnTo>
                  <a:cubicBezTo>
                    <a:pt x="130112" y="182118"/>
                    <a:pt x="118777" y="184785"/>
                    <a:pt x="106871" y="184785"/>
                  </a:cubicBezTo>
                  <a:cubicBezTo>
                    <a:pt x="95060" y="184785"/>
                    <a:pt x="83725" y="182023"/>
                    <a:pt x="73628" y="177260"/>
                  </a:cubicBezTo>
                  <a:close/>
                  <a:moveTo>
                    <a:pt x="29337" y="107061"/>
                  </a:moveTo>
                  <a:cubicBezTo>
                    <a:pt x="29337" y="64199"/>
                    <a:pt x="64199" y="29337"/>
                    <a:pt x="107061" y="29337"/>
                  </a:cubicBezTo>
                  <a:cubicBezTo>
                    <a:pt x="149924" y="29337"/>
                    <a:pt x="184785" y="64199"/>
                    <a:pt x="184785" y="107061"/>
                  </a:cubicBezTo>
                  <a:cubicBezTo>
                    <a:pt x="184785" y="128778"/>
                    <a:pt x="175831" y="148400"/>
                    <a:pt x="161449" y="162497"/>
                  </a:cubicBezTo>
                  <a:cubicBezTo>
                    <a:pt x="156305" y="137255"/>
                    <a:pt x="133826" y="118110"/>
                    <a:pt x="107061" y="118110"/>
                  </a:cubicBezTo>
                  <a:cubicBezTo>
                    <a:pt x="80296" y="118110"/>
                    <a:pt x="57817" y="137160"/>
                    <a:pt x="52673" y="162497"/>
                  </a:cubicBezTo>
                  <a:cubicBezTo>
                    <a:pt x="38291" y="148400"/>
                    <a:pt x="29337" y="128778"/>
                    <a:pt x="29337" y="107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39"/>
            <p:cNvSpPr/>
            <p:nvPr/>
          </p:nvSpPr>
          <p:spPr>
            <a:xfrm>
              <a:off x="1460078" y="3561588"/>
              <a:ext cx="342900" cy="390525"/>
            </a:xfrm>
            <a:custGeom>
              <a:rect b="b" l="l" r="r" t="t"/>
              <a:pathLst>
                <a:path extrusionOk="0" h="390525" w="342900">
                  <a:moveTo>
                    <a:pt x="329089" y="363855"/>
                  </a:moveTo>
                  <a:lnTo>
                    <a:pt x="199263" y="363855"/>
                  </a:lnTo>
                  <a:cubicBezTo>
                    <a:pt x="212217" y="349567"/>
                    <a:pt x="230600" y="328136"/>
                    <a:pt x="249174" y="303085"/>
                  </a:cubicBezTo>
                  <a:cubicBezTo>
                    <a:pt x="294799" y="241744"/>
                    <a:pt x="317945" y="190690"/>
                    <a:pt x="317945" y="151447"/>
                  </a:cubicBezTo>
                  <a:cubicBezTo>
                    <a:pt x="317945" y="71914"/>
                    <a:pt x="253175" y="7144"/>
                    <a:pt x="173641" y="7144"/>
                  </a:cubicBezTo>
                  <a:cubicBezTo>
                    <a:pt x="94107" y="7144"/>
                    <a:pt x="29337" y="71914"/>
                    <a:pt x="29337" y="151447"/>
                  </a:cubicBezTo>
                  <a:cubicBezTo>
                    <a:pt x="29337" y="190690"/>
                    <a:pt x="52483" y="241744"/>
                    <a:pt x="98108" y="303085"/>
                  </a:cubicBezTo>
                  <a:cubicBezTo>
                    <a:pt x="116681" y="328041"/>
                    <a:pt x="135160" y="349472"/>
                    <a:pt x="148019" y="363855"/>
                  </a:cubicBezTo>
                  <a:lnTo>
                    <a:pt x="18288" y="363855"/>
                  </a:lnTo>
                  <a:cubicBezTo>
                    <a:pt x="12192" y="363855"/>
                    <a:pt x="7144" y="368808"/>
                    <a:pt x="7144" y="374999"/>
                  </a:cubicBezTo>
                  <a:cubicBezTo>
                    <a:pt x="7144" y="381190"/>
                    <a:pt x="12097" y="386143"/>
                    <a:pt x="18288" y="386143"/>
                  </a:cubicBezTo>
                  <a:lnTo>
                    <a:pt x="329089" y="386143"/>
                  </a:lnTo>
                  <a:cubicBezTo>
                    <a:pt x="335185" y="386143"/>
                    <a:pt x="340233" y="381190"/>
                    <a:pt x="340233" y="374999"/>
                  </a:cubicBezTo>
                  <a:cubicBezTo>
                    <a:pt x="340233" y="368808"/>
                    <a:pt x="335280" y="363855"/>
                    <a:pt x="329089" y="363855"/>
                  </a:cubicBezTo>
                  <a:close/>
                  <a:moveTo>
                    <a:pt x="51625" y="151447"/>
                  </a:moveTo>
                  <a:cubicBezTo>
                    <a:pt x="51625" y="84106"/>
                    <a:pt x="106394" y="29337"/>
                    <a:pt x="173736" y="29337"/>
                  </a:cubicBezTo>
                  <a:cubicBezTo>
                    <a:pt x="241078" y="29337"/>
                    <a:pt x="295847" y="84106"/>
                    <a:pt x="295847" y="151447"/>
                  </a:cubicBezTo>
                  <a:cubicBezTo>
                    <a:pt x="295847" y="222504"/>
                    <a:pt x="201930" y="328613"/>
                    <a:pt x="173736" y="358902"/>
                  </a:cubicBezTo>
                  <a:cubicBezTo>
                    <a:pt x="145542" y="328613"/>
                    <a:pt x="51625" y="222599"/>
                    <a:pt x="51625" y="1514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6" name="Google Shape;326;p39"/>
          <p:cNvGrpSpPr/>
          <p:nvPr/>
        </p:nvGrpSpPr>
        <p:grpSpPr>
          <a:xfrm>
            <a:off x="5571641" y="2533258"/>
            <a:ext cx="279460" cy="279460"/>
            <a:chOff x="4144033" y="2229040"/>
            <a:chExt cx="390525" cy="390525"/>
          </a:xfrm>
        </p:grpSpPr>
        <p:sp>
          <p:nvSpPr>
            <p:cNvPr id="327" name="Google Shape;327;p39"/>
            <p:cNvSpPr/>
            <p:nvPr/>
          </p:nvSpPr>
          <p:spPr>
            <a:xfrm>
              <a:off x="4144033" y="2229040"/>
              <a:ext cx="390525" cy="390525"/>
            </a:xfrm>
            <a:custGeom>
              <a:rect b="b" l="l" r="r" t="t"/>
              <a:pathLst>
                <a:path extrusionOk="0" h="390525" w="390525">
                  <a:moveTo>
                    <a:pt x="352806" y="96012"/>
                  </a:moveTo>
                  <a:lnTo>
                    <a:pt x="297275" y="96012"/>
                  </a:lnTo>
                  <a:lnTo>
                    <a:pt x="297275" y="40481"/>
                  </a:lnTo>
                  <a:cubicBezTo>
                    <a:pt x="297275" y="22098"/>
                    <a:pt x="282321" y="7144"/>
                    <a:pt x="263938" y="7144"/>
                  </a:cubicBezTo>
                  <a:lnTo>
                    <a:pt x="40481" y="7144"/>
                  </a:lnTo>
                  <a:cubicBezTo>
                    <a:pt x="22098" y="7144"/>
                    <a:pt x="7144" y="22098"/>
                    <a:pt x="7144" y="40481"/>
                  </a:cubicBezTo>
                  <a:lnTo>
                    <a:pt x="7144" y="352806"/>
                  </a:lnTo>
                  <a:cubicBezTo>
                    <a:pt x="7144" y="371189"/>
                    <a:pt x="22098" y="386143"/>
                    <a:pt x="40481" y="386143"/>
                  </a:cubicBezTo>
                  <a:lnTo>
                    <a:pt x="352806" y="386143"/>
                  </a:lnTo>
                  <a:cubicBezTo>
                    <a:pt x="371189" y="386143"/>
                    <a:pt x="386143" y="371189"/>
                    <a:pt x="386143" y="352806"/>
                  </a:cubicBezTo>
                  <a:lnTo>
                    <a:pt x="386143" y="129350"/>
                  </a:lnTo>
                  <a:cubicBezTo>
                    <a:pt x="386048" y="110966"/>
                    <a:pt x="371189" y="96012"/>
                    <a:pt x="352806" y="96012"/>
                  </a:cubicBezTo>
                  <a:close/>
                  <a:moveTo>
                    <a:pt x="40481" y="29432"/>
                  </a:moveTo>
                  <a:lnTo>
                    <a:pt x="264033" y="29432"/>
                  </a:lnTo>
                  <a:cubicBezTo>
                    <a:pt x="270129" y="29432"/>
                    <a:pt x="275177" y="34385"/>
                    <a:pt x="275177" y="40576"/>
                  </a:cubicBezTo>
                  <a:lnTo>
                    <a:pt x="275177" y="51721"/>
                  </a:lnTo>
                  <a:lnTo>
                    <a:pt x="29432" y="51721"/>
                  </a:lnTo>
                  <a:lnTo>
                    <a:pt x="29432" y="40576"/>
                  </a:lnTo>
                  <a:cubicBezTo>
                    <a:pt x="29337" y="34385"/>
                    <a:pt x="34290" y="29432"/>
                    <a:pt x="40481" y="29432"/>
                  </a:cubicBezTo>
                  <a:close/>
                  <a:moveTo>
                    <a:pt x="29337" y="352806"/>
                  </a:moveTo>
                  <a:lnTo>
                    <a:pt x="29337" y="319468"/>
                  </a:lnTo>
                  <a:lnTo>
                    <a:pt x="186214" y="319468"/>
                  </a:lnTo>
                  <a:lnTo>
                    <a:pt x="186214" y="352806"/>
                  </a:lnTo>
                  <a:cubicBezTo>
                    <a:pt x="186214" y="356711"/>
                    <a:pt x="186880" y="360426"/>
                    <a:pt x="188119" y="363950"/>
                  </a:cubicBezTo>
                  <a:lnTo>
                    <a:pt x="40481" y="363950"/>
                  </a:lnTo>
                  <a:cubicBezTo>
                    <a:pt x="34290" y="363950"/>
                    <a:pt x="29337" y="358997"/>
                    <a:pt x="29337" y="352806"/>
                  </a:cubicBezTo>
                  <a:close/>
                  <a:moveTo>
                    <a:pt x="186214" y="129350"/>
                  </a:moveTo>
                  <a:lnTo>
                    <a:pt x="186214" y="297371"/>
                  </a:lnTo>
                  <a:lnTo>
                    <a:pt x="29337" y="297371"/>
                  </a:lnTo>
                  <a:lnTo>
                    <a:pt x="29337" y="73819"/>
                  </a:lnTo>
                  <a:lnTo>
                    <a:pt x="275082" y="73819"/>
                  </a:lnTo>
                  <a:lnTo>
                    <a:pt x="275082" y="96012"/>
                  </a:lnTo>
                  <a:lnTo>
                    <a:pt x="219551" y="96012"/>
                  </a:lnTo>
                  <a:cubicBezTo>
                    <a:pt x="201168" y="96012"/>
                    <a:pt x="186214" y="110966"/>
                    <a:pt x="186214" y="129350"/>
                  </a:cubicBezTo>
                  <a:close/>
                  <a:moveTo>
                    <a:pt x="352806" y="363950"/>
                  </a:moveTo>
                  <a:lnTo>
                    <a:pt x="219551" y="363950"/>
                  </a:lnTo>
                  <a:cubicBezTo>
                    <a:pt x="213455" y="363950"/>
                    <a:pt x="208407" y="358997"/>
                    <a:pt x="208407" y="352806"/>
                  </a:cubicBezTo>
                  <a:lnTo>
                    <a:pt x="208407" y="341662"/>
                  </a:lnTo>
                  <a:lnTo>
                    <a:pt x="363855" y="341662"/>
                  </a:lnTo>
                  <a:lnTo>
                    <a:pt x="363855" y="352806"/>
                  </a:lnTo>
                  <a:cubicBezTo>
                    <a:pt x="363855" y="358997"/>
                    <a:pt x="358902" y="363950"/>
                    <a:pt x="352806" y="363950"/>
                  </a:cubicBezTo>
                  <a:close/>
                  <a:moveTo>
                    <a:pt x="363855" y="319564"/>
                  </a:moveTo>
                  <a:lnTo>
                    <a:pt x="208407" y="319564"/>
                  </a:lnTo>
                  <a:lnTo>
                    <a:pt x="208407" y="162687"/>
                  </a:lnTo>
                  <a:lnTo>
                    <a:pt x="363855" y="162687"/>
                  </a:lnTo>
                  <a:lnTo>
                    <a:pt x="363855" y="319564"/>
                  </a:lnTo>
                  <a:close/>
                  <a:moveTo>
                    <a:pt x="363855" y="140398"/>
                  </a:moveTo>
                  <a:lnTo>
                    <a:pt x="208407" y="140398"/>
                  </a:lnTo>
                  <a:lnTo>
                    <a:pt x="208407" y="129254"/>
                  </a:lnTo>
                  <a:cubicBezTo>
                    <a:pt x="208407" y="123158"/>
                    <a:pt x="213360" y="118110"/>
                    <a:pt x="219551" y="118110"/>
                  </a:cubicBezTo>
                  <a:lnTo>
                    <a:pt x="352806" y="118110"/>
                  </a:lnTo>
                  <a:cubicBezTo>
                    <a:pt x="358902" y="118110"/>
                    <a:pt x="363950" y="123063"/>
                    <a:pt x="363950" y="129254"/>
                  </a:cubicBezTo>
                  <a:lnTo>
                    <a:pt x="363950" y="14039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39"/>
            <p:cNvSpPr/>
            <p:nvPr/>
          </p:nvSpPr>
          <p:spPr>
            <a:xfrm>
              <a:off x="4188419" y="2317908"/>
              <a:ext cx="123825" cy="95250"/>
            </a:xfrm>
            <a:custGeom>
              <a:rect b="b" l="l" r="r" t="t"/>
              <a:pathLst>
                <a:path extrusionOk="0" h="95250" w="123825">
                  <a:moveTo>
                    <a:pt x="107061" y="7144"/>
                  </a:move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lnTo>
                    <a:pt x="7144" y="84868"/>
                  </a:lnTo>
                  <a:cubicBezTo>
                    <a:pt x="7144" y="90964"/>
                    <a:pt x="12097" y="96012"/>
                    <a:pt x="18288" y="96012"/>
                  </a:cubicBezTo>
                  <a:lnTo>
                    <a:pt x="107061" y="96012"/>
                  </a:lnTo>
                  <a:cubicBezTo>
                    <a:pt x="113157" y="96012"/>
                    <a:pt x="118205" y="91059"/>
                    <a:pt x="118205" y="84868"/>
                  </a:cubicBezTo>
                  <a:lnTo>
                    <a:pt x="118205" y="18288"/>
                  </a:lnTo>
                  <a:cubicBezTo>
                    <a:pt x="118205" y="12097"/>
                    <a:pt x="113252" y="7144"/>
                    <a:pt x="107061" y="7144"/>
                  </a:cubicBezTo>
                  <a:close/>
                  <a:moveTo>
                    <a:pt x="96012" y="73723"/>
                  </a:moveTo>
                  <a:lnTo>
                    <a:pt x="29433" y="73723"/>
                  </a:lnTo>
                  <a:lnTo>
                    <a:pt x="29433" y="29337"/>
                  </a:lnTo>
                  <a:lnTo>
                    <a:pt x="96012" y="29337"/>
                  </a:lnTo>
                  <a:lnTo>
                    <a:pt x="96012" y="7372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39"/>
            <p:cNvSpPr/>
            <p:nvPr/>
          </p:nvSpPr>
          <p:spPr>
            <a:xfrm>
              <a:off x="4188060" y="2428970"/>
              <a:ext cx="76200" cy="28575"/>
            </a:xfrm>
            <a:custGeom>
              <a:rect b="b" l="l" r="r" t="t"/>
              <a:pathLst>
                <a:path extrusionOk="0" h="28575" w="76200">
                  <a:moveTo>
                    <a:pt x="62653" y="7144"/>
                  </a:moveTo>
                  <a:lnTo>
                    <a:pt x="18552" y="7144"/>
                  </a:lnTo>
                  <a:cubicBezTo>
                    <a:pt x="12838" y="7144"/>
                    <a:pt x="7884" y="11335"/>
                    <a:pt x="7218" y="16954"/>
                  </a:cubicBezTo>
                  <a:cubicBezTo>
                    <a:pt x="6456" y="23622"/>
                    <a:pt x="11694" y="29337"/>
                    <a:pt x="18267" y="29337"/>
                  </a:cubicBezTo>
                  <a:lnTo>
                    <a:pt x="62367" y="29337"/>
                  </a:lnTo>
                  <a:cubicBezTo>
                    <a:pt x="68082" y="29337"/>
                    <a:pt x="73035" y="25146"/>
                    <a:pt x="73702" y="19526"/>
                  </a:cubicBezTo>
                  <a:cubicBezTo>
                    <a:pt x="74464" y="12764"/>
                    <a:pt x="69225" y="7144"/>
                    <a:pt x="62653" y="71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39"/>
            <p:cNvSpPr/>
            <p:nvPr/>
          </p:nvSpPr>
          <p:spPr>
            <a:xfrm>
              <a:off x="4367225" y="2406681"/>
              <a:ext cx="123825" cy="28575"/>
            </a:xfrm>
            <a:custGeom>
              <a:rect b="b" l="l" r="r" t="t"/>
              <a:pathLst>
                <a:path extrusionOk="0" h="28575" w="123825">
                  <a:moveTo>
                    <a:pt x="107039" y="7144"/>
                  </a:moveTo>
                  <a:lnTo>
                    <a:pt x="18552" y="7144"/>
                  </a:lnTo>
                  <a:cubicBezTo>
                    <a:pt x="12837" y="7144"/>
                    <a:pt x="7884" y="11335"/>
                    <a:pt x="7218" y="16954"/>
                  </a:cubicBezTo>
                  <a:cubicBezTo>
                    <a:pt x="6455" y="23622"/>
                    <a:pt x="11694" y="29337"/>
                    <a:pt x="18266" y="29337"/>
                  </a:cubicBezTo>
                  <a:lnTo>
                    <a:pt x="106754" y="29337"/>
                  </a:lnTo>
                  <a:cubicBezTo>
                    <a:pt x="112469" y="29337"/>
                    <a:pt x="117422" y="25146"/>
                    <a:pt x="118088" y="19526"/>
                  </a:cubicBezTo>
                  <a:cubicBezTo>
                    <a:pt x="118755" y="12859"/>
                    <a:pt x="113516" y="7144"/>
                    <a:pt x="107039" y="71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39"/>
            <p:cNvSpPr/>
            <p:nvPr/>
          </p:nvSpPr>
          <p:spPr>
            <a:xfrm>
              <a:off x="4367130" y="2451163"/>
              <a:ext cx="76200" cy="28575"/>
            </a:xfrm>
            <a:custGeom>
              <a:rect b="b" l="l" r="r" t="t"/>
              <a:pathLst>
                <a:path extrusionOk="0" h="28575" w="76200">
                  <a:moveTo>
                    <a:pt x="62653" y="7144"/>
                  </a:moveTo>
                  <a:lnTo>
                    <a:pt x="18552" y="7144"/>
                  </a:lnTo>
                  <a:cubicBezTo>
                    <a:pt x="12837" y="7144"/>
                    <a:pt x="7884" y="11335"/>
                    <a:pt x="7218" y="16954"/>
                  </a:cubicBezTo>
                  <a:cubicBezTo>
                    <a:pt x="6455" y="23622"/>
                    <a:pt x="11694" y="29337"/>
                    <a:pt x="18267" y="29337"/>
                  </a:cubicBezTo>
                  <a:lnTo>
                    <a:pt x="62367" y="29337"/>
                  </a:lnTo>
                  <a:cubicBezTo>
                    <a:pt x="68082" y="29337"/>
                    <a:pt x="73035" y="25146"/>
                    <a:pt x="73702" y="19526"/>
                  </a:cubicBezTo>
                  <a:cubicBezTo>
                    <a:pt x="74464" y="12763"/>
                    <a:pt x="69225" y="7144"/>
                    <a:pt x="62653" y="71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39"/>
          <p:cNvGrpSpPr/>
          <p:nvPr/>
        </p:nvGrpSpPr>
        <p:grpSpPr>
          <a:xfrm>
            <a:off x="6862618" y="2531587"/>
            <a:ext cx="279460" cy="279460"/>
            <a:chOff x="6812461" y="2905696"/>
            <a:chExt cx="390525" cy="390525"/>
          </a:xfrm>
        </p:grpSpPr>
        <p:sp>
          <p:nvSpPr>
            <p:cNvPr id="333" name="Google Shape;333;p39"/>
            <p:cNvSpPr/>
            <p:nvPr/>
          </p:nvSpPr>
          <p:spPr>
            <a:xfrm>
              <a:off x="6812461" y="2905696"/>
              <a:ext cx="390525" cy="390525"/>
            </a:xfrm>
            <a:custGeom>
              <a:rect b="b" l="l" r="r" t="t"/>
              <a:pathLst>
                <a:path extrusionOk="0" h="390525" w="390525">
                  <a:moveTo>
                    <a:pt x="341567" y="170021"/>
                  </a:moveTo>
                  <a:cubicBezTo>
                    <a:pt x="339662" y="79820"/>
                    <a:pt x="264605" y="7144"/>
                    <a:pt x="173641" y="7144"/>
                  </a:cubicBezTo>
                  <a:cubicBezTo>
                    <a:pt x="81629" y="7144"/>
                    <a:pt x="7144" y="81629"/>
                    <a:pt x="7144" y="173641"/>
                  </a:cubicBezTo>
                  <a:cubicBezTo>
                    <a:pt x="7144" y="265652"/>
                    <a:pt x="81629" y="340138"/>
                    <a:pt x="173641" y="340138"/>
                  </a:cubicBezTo>
                  <a:cubicBezTo>
                    <a:pt x="204978" y="340138"/>
                    <a:pt x="235839" y="331565"/>
                    <a:pt x="261938" y="315754"/>
                  </a:cubicBezTo>
                  <a:lnTo>
                    <a:pt x="298704" y="380429"/>
                  </a:lnTo>
                  <a:cubicBezTo>
                    <a:pt x="302990" y="387858"/>
                    <a:pt x="313754" y="387858"/>
                    <a:pt x="318040" y="380429"/>
                  </a:cubicBezTo>
                  <a:lnTo>
                    <a:pt x="376809" y="277082"/>
                  </a:lnTo>
                  <a:cubicBezTo>
                    <a:pt x="376809" y="276987"/>
                    <a:pt x="376904" y="276892"/>
                    <a:pt x="376904" y="276796"/>
                  </a:cubicBezTo>
                  <a:cubicBezTo>
                    <a:pt x="382905" y="265557"/>
                    <a:pt x="386049" y="252889"/>
                    <a:pt x="386049" y="240125"/>
                  </a:cubicBezTo>
                  <a:cubicBezTo>
                    <a:pt x="386049" y="209359"/>
                    <a:pt x="367855" y="182499"/>
                    <a:pt x="341567" y="170021"/>
                  </a:cubicBezTo>
                  <a:close/>
                  <a:moveTo>
                    <a:pt x="120205" y="39624"/>
                  </a:moveTo>
                  <a:cubicBezTo>
                    <a:pt x="108585" y="55912"/>
                    <a:pt x="100394" y="75819"/>
                    <a:pt x="94965" y="95059"/>
                  </a:cubicBezTo>
                  <a:cubicBezTo>
                    <a:pt x="75819" y="100394"/>
                    <a:pt x="55817" y="108585"/>
                    <a:pt x="39529" y="120301"/>
                  </a:cubicBezTo>
                  <a:cubicBezTo>
                    <a:pt x="54197" y="83534"/>
                    <a:pt x="83534" y="54292"/>
                    <a:pt x="120205" y="39624"/>
                  </a:cubicBezTo>
                  <a:close/>
                  <a:moveTo>
                    <a:pt x="89440" y="120015"/>
                  </a:moveTo>
                  <a:cubicBezTo>
                    <a:pt x="87059" y="133636"/>
                    <a:pt x="85535" y="147923"/>
                    <a:pt x="85059" y="162592"/>
                  </a:cubicBezTo>
                  <a:lnTo>
                    <a:pt x="31623" y="162592"/>
                  </a:lnTo>
                  <a:cubicBezTo>
                    <a:pt x="40005" y="141637"/>
                    <a:pt x="68009" y="127445"/>
                    <a:pt x="89440" y="120015"/>
                  </a:cubicBezTo>
                  <a:close/>
                  <a:moveTo>
                    <a:pt x="85059" y="184785"/>
                  </a:moveTo>
                  <a:cubicBezTo>
                    <a:pt x="85535" y="199454"/>
                    <a:pt x="87059" y="213741"/>
                    <a:pt x="89440" y="227362"/>
                  </a:cubicBezTo>
                  <a:cubicBezTo>
                    <a:pt x="68009" y="219932"/>
                    <a:pt x="40005" y="205835"/>
                    <a:pt x="31623" y="184785"/>
                  </a:cubicBezTo>
                  <a:lnTo>
                    <a:pt x="85059" y="184785"/>
                  </a:lnTo>
                  <a:close/>
                  <a:moveTo>
                    <a:pt x="39529" y="227076"/>
                  </a:moveTo>
                  <a:cubicBezTo>
                    <a:pt x="55817" y="238792"/>
                    <a:pt x="75819" y="246888"/>
                    <a:pt x="94965" y="252317"/>
                  </a:cubicBezTo>
                  <a:cubicBezTo>
                    <a:pt x="100394" y="271558"/>
                    <a:pt x="108490" y="291465"/>
                    <a:pt x="120205" y="307753"/>
                  </a:cubicBezTo>
                  <a:cubicBezTo>
                    <a:pt x="83534" y="293084"/>
                    <a:pt x="54197" y="263747"/>
                    <a:pt x="39529" y="227076"/>
                  </a:cubicBezTo>
                  <a:close/>
                  <a:moveTo>
                    <a:pt x="162592" y="315754"/>
                  </a:moveTo>
                  <a:cubicBezTo>
                    <a:pt x="141637" y="307372"/>
                    <a:pt x="127445" y="279368"/>
                    <a:pt x="120015" y="257937"/>
                  </a:cubicBezTo>
                  <a:cubicBezTo>
                    <a:pt x="133636" y="260318"/>
                    <a:pt x="147924" y="261842"/>
                    <a:pt x="162592" y="262319"/>
                  </a:cubicBezTo>
                  <a:lnTo>
                    <a:pt x="162592" y="315754"/>
                  </a:lnTo>
                  <a:close/>
                  <a:moveTo>
                    <a:pt x="162592" y="240030"/>
                  </a:moveTo>
                  <a:cubicBezTo>
                    <a:pt x="145352" y="239363"/>
                    <a:pt x="128778" y="237363"/>
                    <a:pt x="113348" y="233934"/>
                  </a:cubicBezTo>
                  <a:cubicBezTo>
                    <a:pt x="109919" y="218504"/>
                    <a:pt x="107918" y="201930"/>
                    <a:pt x="107252" y="184690"/>
                  </a:cubicBezTo>
                  <a:lnTo>
                    <a:pt x="162592" y="184690"/>
                  </a:lnTo>
                  <a:lnTo>
                    <a:pt x="162592" y="240030"/>
                  </a:lnTo>
                  <a:close/>
                  <a:moveTo>
                    <a:pt x="162592" y="162592"/>
                  </a:moveTo>
                  <a:lnTo>
                    <a:pt x="107252" y="162592"/>
                  </a:lnTo>
                  <a:cubicBezTo>
                    <a:pt x="107918" y="145352"/>
                    <a:pt x="109919" y="128778"/>
                    <a:pt x="113348" y="113348"/>
                  </a:cubicBezTo>
                  <a:cubicBezTo>
                    <a:pt x="128778" y="109919"/>
                    <a:pt x="145352" y="107918"/>
                    <a:pt x="162592" y="107252"/>
                  </a:cubicBezTo>
                  <a:lnTo>
                    <a:pt x="162592" y="162592"/>
                  </a:lnTo>
                  <a:close/>
                  <a:moveTo>
                    <a:pt x="162592" y="85058"/>
                  </a:moveTo>
                  <a:cubicBezTo>
                    <a:pt x="147924" y="85534"/>
                    <a:pt x="133636" y="87058"/>
                    <a:pt x="120015" y="89440"/>
                  </a:cubicBezTo>
                  <a:cubicBezTo>
                    <a:pt x="127445" y="68008"/>
                    <a:pt x="141542" y="40005"/>
                    <a:pt x="162592" y="31623"/>
                  </a:cubicBezTo>
                  <a:lnTo>
                    <a:pt x="162592" y="85058"/>
                  </a:lnTo>
                  <a:close/>
                  <a:moveTo>
                    <a:pt x="309277" y="120587"/>
                  </a:moveTo>
                  <a:cubicBezTo>
                    <a:pt x="292894" y="108871"/>
                    <a:pt x="272701" y="100679"/>
                    <a:pt x="253461" y="95250"/>
                  </a:cubicBezTo>
                  <a:cubicBezTo>
                    <a:pt x="247841" y="75819"/>
                    <a:pt x="239459" y="55817"/>
                    <a:pt x="227552" y="39529"/>
                  </a:cubicBezTo>
                  <a:cubicBezTo>
                    <a:pt x="264795" y="54292"/>
                    <a:pt x="294513" y="83725"/>
                    <a:pt x="309277" y="120587"/>
                  </a:cubicBezTo>
                  <a:close/>
                  <a:moveTo>
                    <a:pt x="317183" y="162592"/>
                  </a:moveTo>
                  <a:lnTo>
                    <a:pt x="263747" y="162592"/>
                  </a:lnTo>
                  <a:cubicBezTo>
                    <a:pt x="263271" y="148114"/>
                    <a:pt x="261747" y="133921"/>
                    <a:pt x="259271" y="120396"/>
                  </a:cubicBezTo>
                  <a:cubicBezTo>
                    <a:pt x="280511" y="127635"/>
                    <a:pt x="308706" y="141827"/>
                    <a:pt x="317183" y="162592"/>
                  </a:cubicBezTo>
                  <a:close/>
                  <a:moveTo>
                    <a:pt x="184785" y="31528"/>
                  </a:moveTo>
                  <a:cubicBezTo>
                    <a:pt x="206121" y="39910"/>
                    <a:pt x="220790" y="68104"/>
                    <a:pt x="228410" y="89535"/>
                  </a:cubicBezTo>
                  <a:cubicBezTo>
                    <a:pt x="214408" y="87058"/>
                    <a:pt x="199835" y="85534"/>
                    <a:pt x="184785" y="85058"/>
                  </a:cubicBezTo>
                  <a:lnTo>
                    <a:pt x="184785" y="31528"/>
                  </a:lnTo>
                  <a:close/>
                  <a:moveTo>
                    <a:pt x="184785" y="107252"/>
                  </a:moveTo>
                  <a:cubicBezTo>
                    <a:pt x="202406" y="107918"/>
                    <a:pt x="219456" y="110014"/>
                    <a:pt x="235268" y="113538"/>
                  </a:cubicBezTo>
                  <a:cubicBezTo>
                    <a:pt x="238792" y="128873"/>
                    <a:pt x="240888" y="145447"/>
                    <a:pt x="241554" y="162496"/>
                  </a:cubicBezTo>
                  <a:lnTo>
                    <a:pt x="184785" y="162496"/>
                  </a:lnTo>
                  <a:lnTo>
                    <a:pt x="184785" y="107252"/>
                  </a:lnTo>
                  <a:close/>
                  <a:moveTo>
                    <a:pt x="241554" y="184785"/>
                  </a:moveTo>
                  <a:cubicBezTo>
                    <a:pt x="241364" y="190881"/>
                    <a:pt x="240888" y="196977"/>
                    <a:pt x="240316" y="202883"/>
                  </a:cubicBezTo>
                  <a:cubicBezTo>
                    <a:pt x="234982" y="212503"/>
                    <a:pt x="231648" y="223457"/>
                    <a:pt x="230791" y="235077"/>
                  </a:cubicBezTo>
                  <a:cubicBezTo>
                    <a:pt x="216504" y="237934"/>
                    <a:pt x="200692" y="239649"/>
                    <a:pt x="184690" y="240221"/>
                  </a:cubicBezTo>
                  <a:lnTo>
                    <a:pt x="184690" y="184785"/>
                  </a:lnTo>
                  <a:lnTo>
                    <a:pt x="241554" y="184785"/>
                  </a:lnTo>
                  <a:close/>
                  <a:moveTo>
                    <a:pt x="184785" y="315849"/>
                  </a:moveTo>
                  <a:lnTo>
                    <a:pt x="184785" y="262319"/>
                  </a:lnTo>
                  <a:cubicBezTo>
                    <a:pt x="199835" y="261842"/>
                    <a:pt x="214789" y="260318"/>
                    <a:pt x="228791" y="257937"/>
                  </a:cubicBezTo>
                  <a:cubicBezTo>
                    <a:pt x="218313" y="287750"/>
                    <a:pt x="201930" y="309182"/>
                    <a:pt x="184785" y="315849"/>
                  </a:cubicBezTo>
                  <a:close/>
                  <a:moveTo>
                    <a:pt x="227838" y="307848"/>
                  </a:moveTo>
                  <a:cubicBezTo>
                    <a:pt x="233363" y="300323"/>
                    <a:pt x="238411" y="291751"/>
                    <a:pt x="242793" y="282226"/>
                  </a:cubicBezTo>
                  <a:lnTo>
                    <a:pt x="250889" y="296418"/>
                  </a:lnTo>
                  <a:cubicBezTo>
                    <a:pt x="243650" y="300990"/>
                    <a:pt x="235839" y="304800"/>
                    <a:pt x="227838" y="307848"/>
                  </a:cubicBezTo>
                  <a:close/>
                  <a:moveTo>
                    <a:pt x="357378" y="266319"/>
                  </a:moveTo>
                  <a:lnTo>
                    <a:pt x="308324" y="352520"/>
                  </a:lnTo>
                  <a:lnTo>
                    <a:pt x="260509" y="268510"/>
                  </a:lnTo>
                  <a:cubicBezTo>
                    <a:pt x="260509" y="268415"/>
                    <a:pt x="260414" y="268415"/>
                    <a:pt x="260414" y="268319"/>
                  </a:cubicBezTo>
                  <a:cubicBezTo>
                    <a:pt x="255461" y="259842"/>
                    <a:pt x="252794" y="250127"/>
                    <a:pt x="252794" y="240221"/>
                  </a:cubicBezTo>
                  <a:cubicBezTo>
                    <a:pt x="252794" y="209645"/>
                    <a:pt x="277654" y="184690"/>
                    <a:pt x="308324" y="184690"/>
                  </a:cubicBezTo>
                  <a:cubicBezTo>
                    <a:pt x="338900" y="184690"/>
                    <a:pt x="363855" y="209550"/>
                    <a:pt x="363855" y="240221"/>
                  </a:cubicBezTo>
                  <a:cubicBezTo>
                    <a:pt x="363855" y="249365"/>
                    <a:pt x="361665" y="258318"/>
                    <a:pt x="357378" y="266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39"/>
            <p:cNvSpPr/>
            <p:nvPr/>
          </p:nvSpPr>
          <p:spPr>
            <a:xfrm>
              <a:off x="7080304" y="3105530"/>
              <a:ext cx="76200" cy="76200"/>
            </a:xfrm>
            <a:custGeom>
              <a:rect b="b" l="l" r="r" t="t"/>
              <a:pathLst>
                <a:path extrusionOk="0" h="76200" w="76200">
                  <a:moveTo>
                    <a:pt x="40481" y="7144"/>
                  </a:moveTo>
                  <a:cubicBezTo>
                    <a:pt x="22098" y="7144"/>
                    <a:pt x="7144" y="22098"/>
                    <a:pt x="7144" y="40481"/>
                  </a:cubicBezTo>
                  <a:cubicBezTo>
                    <a:pt x="7144" y="58865"/>
                    <a:pt x="22098" y="73819"/>
                    <a:pt x="40481" y="73819"/>
                  </a:cubicBezTo>
                  <a:cubicBezTo>
                    <a:pt x="58865" y="73819"/>
                    <a:pt x="73819" y="58865"/>
                    <a:pt x="73819" y="40481"/>
                  </a:cubicBezTo>
                  <a:cubicBezTo>
                    <a:pt x="73819" y="22098"/>
                    <a:pt x="58865" y="7144"/>
                    <a:pt x="40481" y="7144"/>
                  </a:cubicBezTo>
                  <a:close/>
                  <a:moveTo>
                    <a:pt x="40481" y="51530"/>
                  </a:moveTo>
                  <a:cubicBezTo>
                    <a:pt x="34386" y="51530"/>
                    <a:pt x="29337" y="46577"/>
                    <a:pt x="29337" y="40386"/>
                  </a:cubicBezTo>
                  <a:cubicBezTo>
                    <a:pt x="29337" y="34195"/>
                    <a:pt x="34290" y="29242"/>
                    <a:pt x="40481" y="29242"/>
                  </a:cubicBezTo>
                  <a:cubicBezTo>
                    <a:pt x="46577" y="29242"/>
                    <a:pt x="51626" y="34195"/>
                    <a:pt x="51626" y="40386"/>
                  </a:cubicBezTo>
                  <a:cubicBezTo>
                    <a:pt x="51626" y="46577"/>
                    <a:pt x="46673" y="51530"/>
                    <a:pt x="40481" y="515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5" name="Google Shape;335;p39"/>
          <p:cNvSpPr/>
          <p:nvPr/>
        </p:nvSpPr>
        <p:spPr>
          <a:xfrm rot="8100000">
            <a:off x="629552" y="3041405"/>
            <a:ext cx="95884" cy="95884"/>
          </a:xfrm>
          <a:prstGeom prst="teardrop">
            <a:avLst>
              <a:gd fmla="val 10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39"/>
          <p:cNvSpPr/>
          <p:nvPr/>
        </p:nvSpPr>
        <p:spPr>
          <a:xfrm rot="8100000">
            <a:off x="1925012" y="3041417"/>
            <a:ext cx="95884" cy="95884"/>
          </a:xfrm>
          <a:prstGeom prst="teardrop">
            <a:avLst>
              <a:gd fmla="val 10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39"/>
          <p:cNvSpPr/>
          <p:nvPr/>
        </p:nvSpPr>
        <p:spPr>
          <a:xfrm rot="8100000">
            <a:off x="3144261" y="3041405"/>
            <a:ext cx="95884" cy="95884"/>
          </a:xfrm>
          <a:prstGeom prst="teardrop">
            <a:avLst>
              <a:gd fmla="val 10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39"/>
          <p:cNvSpPr/>
          <p:nvPr/>
        </p:nvSpPr>
        <p:spPr>
          <a:xfrm rot="8100000">
            <a:off x="4388509" y="3041417"/>
            <a:ext cx="95884" cy="95884"/>
          </a:xfrm>
          <a:prstGeom prst="teardrop">
            <a:avLst>
              <a:gd fmla="val 10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39"/>
          <p:cNvSpPr/>
          <p:nvPr/>
        </p:nvSpPr>
        <p:spPr>
          <a:xfrm rot="8100000">
            <a:off x="5663444" y="3051142"/>
            <a:ext cx="95884" cy="95884"/>
          </a:xfrm>
          <a:prstGeom prst="teardrop">
            <a:avLst>
              <a:gd fmla="val 10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39"/>
          <p:cNvSpPr/>
          <p:nvPr/>
        </p:nvSpPr>
        <p:spPr>
          <a:xfrm rot="8100000">
            <a:off x="6954404" y="3038917"/>
            <a:ext cx="95884" cy="95884"/>
          </a:xfrm>
          <a:prstGeom prst="teardrop">
            <a:avLst>
              <a:gd fmla="val 10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39"/>
          <p:cNvSpPr txBox="1"/>
          <p:nvPr/>
        </p:nvSpPr>
        <p:spPr>
          <a:xfrm>
            <a:off x="312363" y="643877"/>
            <a:ext cx="48981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27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Блоки таблицы</a:t>
            </a:r>
            <a:endParaRPr sz="1100"/>
          </a:p>
        </p:txBody>
      </p:sp>
      <p:sp>
        <p:nvSpPr>
          <p:cNvPr id="342" name="Google Shape;342;p39"/>
          <p:cNvSpPr/>
          <p:nvPr/>
        </p:nvSpPr>
        <p:spPr>
          <a:xfrm>
            <a:off x="358175" y="1228700"/>
            <a:ext cx="3322800" cy="13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39"/>
          <p:cNvSpPr/>
          <p:nvPr/>
        </p:nvSpPr>
        <p:spPr>
          <a:xfrm rot="8100000">
            <a:off x="8245379" y="3022930"/>
            <a:ext cx="95884" cy="95884"/>
          </a:xfrm>
          <a:prstGeom prst="teardrop">
            <a:avLst>
              <a:gd fmla="val 10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39"/>
          <p:cNvSpPr txBox="1"/>
          <p:nvPr/>
        </p:nvSpPr>
        <p:spPr>
          <a:xfrm>
            <a:off x="7628750" y="3372600"/>
            <a:ext cx="1286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1200"/>
              <a:t>Рекомендации</a:t>
            </a:r>
            <a:endParaRPr b="1" sz="1200"/>
          </a:p>
        </p:txBody>
      </p:sp>
      <p:sp>
        <p:nvSpPr>
          <p:cNvPr id="345" name="Google Shape;345;p39"/>
          <p:cNvSpPr txBox="1"/>
          <p:nvPr/>
        </p:nvSpPr>
        <p:spPr>
          <a:xfrm>
            <a:off x="7620500" y="3818150"/>
            <a:ext cx="1286700" cy="71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900">
                <a:solidFill>
                  <a:srgbClr val="606060"/>
                </a:solidFill>
              </a:rPr>
              <a:t>Наши советы по улучшению ведения социальных сетей депутатов.</a:t>
            </a:r>
            <a:endParaRPr>
              <a:solidFill>
                <a:srgbClr val="606060"/>
              </a:solidFill>
            </a:endParaRPr>
          </a:p>
        </p:txBody>
      </p:sp>
      <p:grpSp>
        <p:nvGrpSpPr>
          <p:cNvPr id="346" name="Google Shape;346;p39"/>
          <p:cNvGrpSpPr/>
          <p:nvPr/>
        </p:nvGrpSpPr>
        <p:grpSpPr>
          <a:xfrm>
            <a:off x="1826506" y="2560447"/>
            <a:ext cx="292894" cy="292894"/>
            <a:chOff x="8143675" y="2905696"/>
            <a:chExt cx="390525" cy="390525"/>
          </a:xfrm>
        </p:grpSpPr>
        <p:sp>
          <p:nvSpPr>
            <p:cNvPr id="347" name="Google Shape;347;p39"/>
            <p:cNvSpPr/>
            <p:nvPr/>
          </p:nvSpPr>
          <p:spPr>
            <a:xfrm>
              <a:off x="8166230" y="3061761"/>
              <a:ext cx="342900" cy="76200"/>
            </a:xfrm>
            <a:custGeom>
              <a:rect b="b" l="l" r="r" t="t"/>
              <a:pathLst>
                <a:path extrusionOk="0" h="76200" w="342900">
                  <a:moveTo>
                    <a:pt x="335680" y="8432"/>
                  </a:moveTo>
                  <a:cubicBezTo>
                    <a:pt x="330251" y="5575"/>
                    <a:pt x="323584" y="7765"/>
                    <a:pt x="320726" y="13195"/>
                  </a:cubicBezTo>
                  <a:lnTo>
                    <a:pt x="307772" y="38150"/>
                  </a:lnTo>
                  <a:lnTo>
                    <a:pt x="295294" y="13290"/>
                  </a:lnTo>
                  <a:cubicBezTo>
                    <a:pt x="293390" y="9575"/>
                    <a:pt x="289580" y="7194"/>
                    <a:pt x="285388" y="7194"/>
                  </a:cubicBezTo>
                  <a:cubicBezTo>
                    <a:pt x="281197" y="7194"/>
                    <a:pt x="277292" y="9575"/>
                    <a:pt x="275483" y="13290"/>
                  </a:cubicBezTo>
                  <a:lnTo>
                    <a:pt x="263195" y="37864"/>
                  </a:lnTo>
                  <a:lnTo>
                    <a:pt x="250908" y="13290"/>
                  </a:lnTo>
                  <a:cubicBezTo>
                    <a:pt x="248908" y="9289"/>
                    <a:pt x="244717" y="6908"/>
                    <a:pt x="240335" y="7194"/>
                  </a:cubicBezTo>
                  <a:lnTo>
                    <a:pt x="239669" y="7194"/>
                  </a:lnTo>
                  <a:cubicBezTo>
                    <a:pt x="234715" y="7480"/>
                    <a:pt x="230715" y="11004"/>
                    <a:pt x="229572" y="15576"/>
                  </a:cubicBezTo>
                  <a:cubicBezTo>
                    <a:pt x="228810" y="12528"/>
                    <a:pt x="226809" y="9861"/>
                    <a:pt x="223761" y="8337"/>
                  </a:cubicBezTo>
                  <a:cubicBezTo>
                    <a:pt x="218237" y="5575"/>
                    <a:pt x="211570" y="7861"/>
                    <a:pt x="208902" y="13290"/>
                  </a:cubicBezTo>
                  <a:lnTo>
                    <a:pt x="196615" y="37864"/>
                  </a:lnTo>
                  <a:lnTo>
                    <a:pt x="184328" y="13290"/>
                  </a:lnTo>
                  <a:cubicBezTo>
                    <a:pt x="182423" y="9575"/>
                    <a:pt x="178613" y="7194"/>
                    <a:pt x="174422" y="7194"/>
                  </a:cubicBezTo>
                  <a:cubicBezTo>
                    <a:pt x="170231" y="7194"/>
                    <a:pt x="166421" y="9575"/>
                    <a:pt x="164516" y="13290"/>
                  </a:cubicBezTo>
                  <a:lnTo>
                    <a:pt x="152229" y="37864"/>
                  </a:lnTo>
                  <a:lnTo>
                    <a:pt x="139942" y="13290"/>
                  </a:lnTo>
                  <a:cubicBezTo>
                    <a:pt x="137180" y="7765"/>
                    <a:pt x="130512" y="5575"/>
                    <a:pt x="125083" y="8337"/>
                  </a:cubicBezTo>
                  <a:cubicBezTo>
                    <a:pt x="122034" y="9861"/>
                    <a:pt x="120035" y="12528"/>
                    <a:pt x="119272" y="15576"/>
                  </a:cubicBezTo>
                  <a:cubicBezTo>
                    <a:pt x="118129" y="11004"/>
                    <a:pt x="114129" y="7480"/>
                    <a:pt x="109176" y="7194"/>
                  </a:cubicBezTo>
                  <a:lnTo>
                    <a:pt x="108509" y="7194"/>
                  </a:lnTo>
                  <a:cubicBezTo>
                    <a:pt x="104033" y="6908"/>
                    <a:pt x="99936" y="9289"/>
                    <a:pt x="97937" y="13290"/>
                  </a:cubicBezTo>
                  <a:lnTo>
                    <a:pt x="85649" y="37864"/>
                  </a:lnTo>
                  <a:lnTo>
                    <a:pt x="73362" y="13290"/>
                  </a:lnTo>
                  <a:cubicBezTo>
                    <a:pt x="69362" y="5194"/>
                    <a:pt x="57646" y="5003"/>
                    <a:pt x="53550" y="13290"/>
                  </a:cubicBezTo>
                  <a:lnTo>
                    <a:pt x="41072" y="38150"/>
                  </a:lnTo>
                  <a:lnTo>
                    <a:pt x="28118" y="13195"/>
                  </a:lnTo>
                  <a:cubicBezTo>
                    <a:pt x="25261" y="7765"/>
                    <a:pt x="18593" y="5575"/>
                    <a:pt x="13164" y="8432"/>
                  </a:cubicBezTo>
                  <a:cubicBezTo>
                    <a:pt x="7734" y="11290"/>
                    <a:pt x="5544" y="17957"/>
                    <a:pt x="8401" y="23386"/>
                  </a:cubicBezTo>
                  <a:lnTo>
                    <a:pt x="31357" y="67773"/>
                  </a:lnTo>
                  <a:cubicBezTo>
                    <a:pt x="35548" y="75869"/>
                    <a:pt x="47073" y="75774"/>
                    <a:pt x="51168" y="67678"/>
                  </a:cubicBezTo>
                  <a:lnTo>
                    <a:pt x="63456" y="43103"/>
                  </a:lnTo>
                  <a:lnTo>
                    <a:pt x="75743" y="67678"/>
                  </a:lnTo>
                  <a:cubicBezTo>
                    <a:pt x="79839" y="75869"/>
                    <a:pt x="91555" y="75869"/>
                    <a:pt x="95555" y="67678"/>
                  </a:cubicBezTo>
                  <a:lnTo>
                    <a:pt x="116224" y="26339"/>
                  </a:lnTo>
                  <a:cubicBezTo>
                    <a:pt x="117653" y="24910"/>
                    <a:pt x="118796" y="23101"/>
                    <a:pt x="119272" y="21100"/>
                  </a:cubicBezTo>
                  <a:cubicBezTo>
                    <a:pt x="119463" y="21862"/>
                    <a:pt x="119749" y="22624"/>
                    <a:pt x="120130" y="23386"/>
                  </a:cubicBezTo>
                  <a:lnTo>
                    <a:pt x="142323" y="67773"/>
                  </a:lnTo>
                  <a:cubicBezTo>
                    <a:pt x="146418" y="75964"/>
                    <a:pt x="158135" y="75964"/>
                    <a:pt x="162135" y="67773"/>
                  </a:cubicBezTo>
                  <a:lnTo>
                    <a:pt x="174422" y="43198"/>
                  </a:lnTo>
                  <a:lnTo>
                    <a:pt x="186710" y="67773"/>
                  </a:lnTo>
                  <a:cubicBezTo>
                    <a:pt x="190805" y="75964"/>
                    <a:pt x="202521" y="75964"/>
                    <a:pt x="206521" y="67773"/>
                  </a:cubicBezTo>
                  <a:lnTo>
                    <a:pt x="228715" y="23386"/>
                  </a:lnTo>
                  <a:cubicBezTo>
                    <a:pt x="229096" y="22624"/>
                    <a:pt x="229381" y="21862"/>
                    <a:pt x="229572" y="21100"/>
                  </a:cubicBezTo>
                  <a:cubicBezTo>
                    <a:pt x="230048" y="23196"/>
                    <a:pt x="231191" y="25006"/>
                    <a:pt x="232620" y="26339"/>
                  </a:cubicBezTo>
                  <a:lnTo>
                    <a:pt x="253289" y="67678"/>
                  </a:lnTo>
                  <a:cubicBezTo>
                    <a:pt x="257385" y="75869"/>
                    <a:pt x="269101" y="75869"/>
                    <a:pt x="273101" y="67678"/>
                  </a:cubicBezTo>
                  <a:lnTo>
                    <a:pt x="285388" y="43103"/>
                  </a:lnTo>
                  <a:lnTo>
                    <a:pt x="297676" y="67678"/>
                  </a:lnTo>
                  <a:cubicBezTo>
                    <a:pt x="301771" y="75774"/>
                    <a:pt x="313297" y="75869"/>
                    <a:pt x="317488" y="67773"/>
                  </a:cubicBezTo>
                  <a:lnTo>
                    <a:pt x="340443" y="23386"/>
                  </a:lnTo>
                  <a:cubicBezTo>
                    <a:pt x="343205" y="17957"/>
                    <a:pt x="341110" y="11290"/>
                    <a:pt x="335680" y="84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39"/>
            <p:cNvSpPr/>
            <p:nvPr/>
          </p:nvSpPr>
          <p:spPr>
            <a:xfrm>
              <a:off x="8143675" y="2905696"/>
              <a:ext cx="390525" cy="390525"/>
            </a:xfrm>
            <a:custGeom>
              <a:rect b="b" l="l" r="r" t="t"/>
              <a:pathLst>
                <a:path extrusionOk="0" h="390525" w="390525">
                  <a:moveTo>
                    <a:pt x="372046" y="125063"/>
                  </a:moveTo>
                  <a:cubicBezTo>
                    <a:pt x="343853" y="56198"/>
                    <a:pt x="275558" y="7144"/>
                    <a:pt x="196596" y="7144"/>
                  </a:cubicBezTo>
                  <a:cubicBezTo>
                    <a:pt x="117634" y="7144"/>
                    <a:pt x="49339" y="56198"/>
                    <a:pt x="21146" y="125063"/>
                  </a:cubicBezTo>
                  <a:cubicBezTo>
                    <a:pt x="12668" y="131064"/>
                    <a:pt x="7144" y="140970"/>
                    <a:pt x="7144" y="152209"/>
                  </a:cubicBezTo>
                  <a:lnTo>
                    <a:pt x="7144" y="240983"/>
                  </a:lnTo>
                  <a:cubicBezTo>
                    <a:pt x="7144" y="252127"/>
                    <a:pt x="12668" y="262128"/>
                    <a:pt x="21146" y="268129"/>
                  </a:cubicBezTo>
                  <a:cubicBezTo>
                    <a:pt x="49339" y="336995"/>
                    <a:pt x="117634" y="386048"/>
                    <a:pt x="196596" y="386048"/>
                  </a:cubicBezTo>
                  <a:cubicBezTo>
                    <a:pt x="275558" y="386048"/>
                    <a:pt x="343853" y="336995"/>
                    <a:pt x="372046" y="268129"/>
                  </a:cubicBezTo>
                  <a:cubicBezTo>
                    <a:pt x="380524" y="262128"/>
                    <a:pt x="386049" y="252222"/>
                    <a:pt x="386049" y="240983"/>
                  </a:cubicBezTo>
                  <a:lnTo>
                    <a:pt x="386049" y="152209"/>
                  </a:lnTo>
                  <a:cubicBezTo>
                    <a:pt x="386144" y="140970"/>
                    <a:pt x="380524" y="131064"/>
                    <a:pt x="372046" y="125063"/>
                  </a:cubicBezTo>
                  <a:close/>
                  <a:moveTo>
                    <a:pt x="344996" y="118682"/>
                  </a:moveTo>
                  <a:lnTo>
                    <a:pt x="288227" y="118682"/>
                  </a:lnTo>
                  <a:cubicBezTo>
                    <a:pt x="281178" y="88487"/>
                    <a:pt x="270129" y="62389"/>
                    <a:pt x="256127" y="42958"/>
                  </a:cubicBezTo>
                  <a:cubicBezTo>
                    <a:pt x="255175" y="41624"/>
                    <a:pt x="254127" y="40291"/>
                    <a:pt x="253175" y="38957"/>
                  </a:cubicBezTo>
                  <a:cubicBezTo>
                    <a:pt x="292132" y="53150"/>
                    <a:pt x="325279" y="81439"/>
                    <a:pt x="344996" y="118682"/>
                  </a:cubicBezTo>
                  <a:close/>
                  <a:moveTo>
                    <a:pt x="207740" y="30956"/>
                  </a:moveTo>
                  <a:cubicBezTo>
                    <a:pt x="238125" y="41148"/>
                    <a:pt x="257080" y="87154"/>
                    <a:pt x="265081" y="118682"/>
                  </a:cubicBezTo>
                  <a:lnTo>
                    <a:pt x="207740" y="118682"/>
                  </a:lnTo>
                  <a:lnTo>
                    <a:pt x="207740" y="30956"/>
                  </a:lnTo>
                  <a:close/>
                  <a:moveTo>
                    <a:pt x="185547" y="30956"/>
                  </a:moveTo>
                  <a:lnTo>
                    <a:pt x="185547" y="118682"/>
                  </a:lnTo>
                  <a:lnTo>
                    <a:pt x="128207" y="118682"/>
                  </a:lnTo>
                  <a:cubicBezTo>
                    <a:pt x="134588" y="93536"/>
                    <a:pt x="143923" y="72009"/>
                    <a:pt x="155448" y="56007"/>
                  </a:cubicBezTo>
                  <a:cubicBezTo>
                    <a:pt x="162401" y="46292"/>
                    <a:pt x="172688" y="35242"/>
                    <a:pt x="185547" y="30956"/>
                  </a:cubicBezTo>
                  <a:close/>
                  <a:moveTo>
                    <a:pt x="140684" y="39053"/>
                  </a:moveTo>
                  <a:cubicBezTo>
                    <a:pt x="139637" y="40291"/>
                    <a:pt x="138684" y="41624"/>
                    <a:pt x="137732" y="43053"/>
                  </a:cubicBezTo>
                  <a:cubicBezTo>
                    <a:pt x="123730" y="62484"/>
                    <a:pt x="112681" y="88487"/>
                    <a:pt x="105633" y="118777"/>
                  </a:cubicBezTo>
                  <a:lnTo>
                    <a:pt x="48959" y="118777"/>
                  </a:lnTo>
                  <a:cubicBezTo>
                    <a:pt x="68580" y="81439"/>
                    <a:pt x="101822" y="53150"/>
                    <a:pt x="140684" y="39053"/>
                  </a:cubicBezTo>
                  <a:close/>
                  <a:moveTo>
                    <a:pt x="48959" y="274034"/>
                  </a:moveTo>
                  <a:lnTo>
                    <a:pt x="105728" y="274034"/>
                  </a:lnTo>
                  <a:cubicBezTo>
                    <a:pt x="112205" y="301752"/>
                    <a:pt x="123254" y="331280"/>
                    <a:pt x="140780" y="353663"/>
                  </a:cubicBezTo>
                  <a:cubicBezTo>
                    <a:pt x="101822" y="339566"/>
                    <a:pt x="68580" y="311277"/>
                    <a:pt x="48959" y="274034"/>
                  </a:cubicBezTo>
                  <a:close/>
                  <a:moveTo>
                    <a:pt x="185547" y="361759"/>
                  </a:moveTo>
                  <a:cubicBezTo>
                    <a:pt x="155163" y="351568"/>
                    <a:pt x="136207" y="305562"/>
                    <a:pt x="128207" y="274034"/>
                  </a:cubicBezTo>
                  <a:lnTo>
                    <a:pt x="185547" y="274034"/>
                  </a:lnTo>
                  <a:lnTo>
                    <a:pt x="185547" y="361759"/>
                  </a:lnTo>
                  <a:close/>
                  <a:moveTo>
                    <a:pt x="207740" y="361950"/>
                  </a:moveTo>
                  <a:lnTo>
                    <a:pt x="207740" y="274130"/>
                  </a:lnTo>
                  <a:lnTo>
                    <a:pt x="265081" y="274130"/>
                  </a:lnTo>
                  <a:cubicBezTo>
                    <a:pt x="257080" y="305657"/>
                    <a:pt x="238030" y="351758"/>
                    <a:pt x="207740" y="361950"/>
                  </a:cubicBezTo>
                  <a:close/>
                  <a:moveTo>
                    <a:pt x="253175" y="353854"/>
                  </a:moveTo>
                  <a:cubicBezTo>
                    <a:pt x="270701" y="331470"/>
                    <a:pt x="281750" y="301752"/>
                    <a:pt x="288227" y="274034"/>
                  </a:cubicBezTo>
                  <a:lnTo>
                    <a:pt x="344996" y="274034"/>
                  </a:lnTo>
                  <a:cubicBezTo>
                    <a:pt x="325279" y="311277"/>
                    <a:pt x="292132" y="339757"/>
                    <a:pt x="253175" y="353854"/>
                  </a:cubicBezTo>
                  <a:close/>
                  <a:moveTo>
                    <a:pt x="352806" y="251841"/>
                  </a:moveTo>
                  <a:lnTo>
                    <a:pt x="40481" y="251841"/>
                  </a:lnTo>
                  <a:cubicBezTo>
                    <a:pt x="34385" y="251841"/>
                    <a:pt x="29337" y="246888"/>
                    <a:pt x="29337" y="240697"/>
                  </a:cubicBezTo>
                  <a:lnTo>
                    <a:pt x="29337" y="151924"/>
                  </a:lnTo>
                  <a:cubicBezTo>
                    <a:pt x="29337" y="145828"/>
                    <a:pt x="34290" y="140779"/>
                    <a:pt x="40481" y="140779"/>
                  </a:cubicBezTo>
                  <a:lnTo>
                    <a:pt x="352806" y="140779"/>
                  </a:lnTo>
                  <a:cubicBezTo>
                    <a:pt x="358902" y="140779"/>
                    <a:pt x="363950" y="145733"/>
                    <a:pt x="363950" y="151924"/>
                  </a:cubicBezTo>
                  <a:lnTo>
                    <a:pt x="363950" y="240697"/>
                  </a:lnTo>
                  <a:cubicBezTo>
                    <a:pt x="363855" y="246888"/>
                    <a:pt x="358902" y="251841"/>
                    <a:pt x="352806" y="2518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9" name="Google Shape;349;p39"/>
          <p:cNvGrpSpPr/>
          <p:nvPr/>
        </p:nvGrpSpPr>
        <p:grpSpPr>
          <a:xfrm>
            <a:off x="531053" y="2571152"/>
            <a:ext cx="292894" cy="271463"/>
            <a:chOff x="8143771" y="2230469"/>
            <a:chExt cx="390525" cy="361950"/>
          </a:xfrm>
        </p:grpSpPr>
        <p:sp>
          <p:nvSpPr>
            <p:cNvPr id="350" name="Google Shape;350;p39"/>
            <p:cNvSpPr/>
            <p:nvPr/>
          </p:nvSpPr>
          <p:spPr>
            <a:xfrm>
              <a:off x="8143771" y="2230469"/>
              <a:ext cx="390525" cy="361950"/>
            </a:xfrm>
            <a:custGeom>
              <a:rect b="b" l="l" r="r" t="t"/>
              <a:pathLst>
                <a:path extrusionOk="0" h="361950" w="390525">
                  <a:moveTo>
                    <a:pt x="195834" y="7144"/>
                  </a:moveTo>
                  <a:cubicBezTo>
                    <a:pt x="90488" y="7144"/>
                    <a:pt x="7144" y="82582"/>
                    <a:pt x="7144" y="173641"/>
                  </a:cubicBezTo>
                  <a:cubicBezTo>
                    <a:pt x="7144" y="212408"/>
                    <a:pt x="22479" y="250031"/>
                    <a:pt x="50482" y="279845"/>
                  </a:cubicBezTo>
                  <a:cubicBezTo>
                    <a:pt x="56007" y="302609"/>
                    <a:pt x="49339" y="326803"/>
                    <a:pt x="32671" y="343471"/>
                  </a:cubicBezTo>
                  <a:cubicBezTo>
                    <a:pt x="25718" y="350425"/>
                    <a:pt x="30671" y="362426"/>
                    <a:pt x="40481" y="362426"/>
                  </a:cubicBezTo>
                  <a:cubicBezTo>
                    <a:pt x="72104" y="362426"/>
                    <a:pt x="102584" y="350044"/>
                    <a:pt x="125254" y="328136"/>
                  </a:cubicBezTo>
                  <a:cubicBezTo>
                    <a:pt x="147638" y="336137"/>
                    <a:pt x="171355" y="340138"/>
                    <a:pt x="195834" y="340138"/>
                  </a:cubicBezTo>
                  <a:cubicBezTo>
                    <a:pt x="301466" y="340138"/>
                    <a:pt x="386049" y="264509"/>
                    <a:pt x="386049" y="173641"/>
                  </a:cubicBezTo>
                  <a:cubicBezTo>
                    <a:pt x="386049" y="82772"/>
                    <a:pt x="301466" y="7144"/>
                    <a:pt x="195834" y="7144"/>
                  </a:cubicBezTo>
                  <a:close/>
                  <a:moveTo>
                    <a:pt x="195834" y="318135"/>
                  </a:moveTo>
                  <a:cubicBezTo>
                    <a:pt x="171641" y="318135"/>
                    <a:pt x="148304" y="313563"/>
                    <a:pt x="126397" y="304895"/>
                  </a:cubicBezTo>
                  <a:cubicBezTo>
                    <a:pt x="122111" y="303181"/>
                    <a:pt x="117253" y="304324"/>
                    <a:pt x="114109" y="307753"/>
                  </a:cubicBezTo>
                  <a:cubicBezTo>
                    <a:pt x="100679" y="322421"/>
                    <a:pt x="83248" y="332613"/>
                    <a:pt x="64294" y="337280"/>
                  </a:cubicBezTo>
                  <a:cubicBezTo>
                    <a:pt x="74771" y="317278"/>
                    <a:pt x="77438" y="293561"/>
                    <a:pt x="71057" y="271177"/>
                  </a:cubicBezTo>
                  <a:cubicBezTo>
                    <a:pt x="70581" y="269367"/>
                    <a:pt x="69628" y="267843"/>
                    <a:pt x="68389" y="266509"/>
                  </a:cubicBezTo>
                  <a:cubicBezTo>
                    <a:pt x="43243" y="240601"/>
                    <a:pt x="29146" y="207550"/>
                    <a:pt x="29146" y="173641"/>
                  </a:cubicBezTo>
                  <a:cubicBezTo>
                    <a:pt x="29146" y="94107"/>
                    <a:pt x="104013" y="29146"/>
                    <a:pt x="195834" y="29146"/>
                  </a:cubicBezTo>
                  <a:cubicBezTo>
                    <a:pt x="288512" y="29146"/>
                    <a:pt x="363950" y="94012"/>
                    <a:pt x="363950" y="173641"/>
                  </a:cubicBezTo>
                  <a:cubicBezTo>
                    <a:pt x="363950" y="253270"/>
                    <a:pt x="288417" y="318135"/>
                    <a:pt x="195834" y="318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39"/>
            <p:cNvSpPr/>
            <p:nvPr/>
          </p:nvSpPr>
          <p:spPr>
            <a:xfrm>
              <a:off x="8210255" y="2363724"/>
              <a:ext cx="76200" cy="76200"/>
            </a:xfrm>
            <a:custGeom>
              <a:rect b="b" l="l" r="r" t="t"/>
              <a:pathLst>
                <a:path extrusionOk="0" h="76200" w="76200">
                  <a:moveTo>
                    <a:pt x="40481" y="7144"/>
                  </a:moveTo>
                  <a:cubicBezTo>
                    <a:pt x="22098" y="7144"/>
                    <a:pt x="7144" y="22098"/>
                    <a:pt x="7144" y="40481"/>
                  </a:cubicBezTo>
                  <a:cubicBezTo>
                    <a:pt x="7144" y="58864"/>
                    <a:pt x="22098" y="73819"/>
                    <a:pt x="40481" y="73819"/>
                  </a:cubicBezTo>
                  <a:cubicBezTo>
                    <a:pt x="58865" y="73819"/>
                    <a:pt x="73819" y="58864"/>
                    <a:pt x="73819" y="40481"/>
                  </a:cubicBezTo>
                  <a:cubicBezTo>
                    <a:pt x="73819" y="22098"/>
                    <a:pt x="58865" y="7144"/>
                    <a:pt x="40481" y="7144"/>
                  </a:cubicBezTo>
                  <a:close/>
                  <a:moveTo>
                    <a:pt x="40481" y="51530"/>
                  </a:moveTo>
                  <a:cubicBezTo>
                    <a:pt x="34386" y="51530"/>
                    <a:pt x="29337" y="46577"/>
                    <a:pt x="29337" y="40386"/>
                  </a:cubicBezTo>
                  <a:cubicBezTo>
                    <a:pt x="29337" y="34290"/>
                    <a:pt x="34290" y="29242"/>
                    <a:pt x="40481" y="29242"/>
                  </a:cubicBezTo>
                  <a:cubicBezTo>
                    <a:pt x="46577" y="29242"/>
                    <a:pt x="51626" y="34195"/>
                    <a:pt x="51626" y="40386"/>
                  </a:cubicBezTo>
                  <a:cubicBezTo>
                    <a:pt x="51626" y="46577"/>
                    <a:pt x="46577" y="51530"/>
                    <a:pt x="40481" y="515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39"/>
            <p:cNvSpPr/>
            <p:nvPr/>
          </p:nvSpPr>
          <p:spPr>
            <a:xfrm>
              <a:off x="8299123" y="2363724"/>
              <a:ext cx="76200" cy="76200"/>
            </a:xfrm>
            <a:custGeom>
              <a:rect b="b" l="l" r="r" t="t"/>
              <a:pathLst>
                <a:path extrusionOk="0" h="76200" w="76200">
                  <a:moveTo>
                    <a:pt x="40481" y="7144"/>
                  </a:moveTo>
                  <a:cubicBezTo>
                    <a:pt x="22098" y="7144"/>
                    <a:pt x="7144" y="22098"/>
                    <a:pt x="7144" y="40481"/>
                  </a:cubicBezTo>
                  <a:cubicBezTo>
                    <a:pt x="7144" y="58864"/>
                    <a:pt x="22098" y="73819"/>
                    <a:pt x="40481" y="73819"/>
                  </a:cubicBezTo>
                  <a:cubicBezTo>
                    <a:pt x="58864" y="73819"/>
                    <a:pt x="73819" y="58864"/>
                    <a:pt x="73819" y="40481"/>
                  </a:cubicBezTo>
                  <a:cubicBezTo>
                    <a:pt x="73723" y="22098"/>
                    <a:pt x="58769" y="7144"/>
                    <a:pt x="40481" y="7144"/>
                  </a:cubicBezTo>
                  <a:close/>
                  <a:moveTo>
                    <a:pt x="40481" y="51530"/>
                  </a:moveTo>
                  <a:cubicBezTo>
                    <a:pt x="34385" y="51530"/>
                    <a:pt x="29337" y="46577"/>
                    <a:pt x="29337" y="40386"/>
                  </a:cubicBezTo>
                  <a:cubicBezTo>
                    <a:pt x="29337" y="34290"/>
                    <a:pt x="34290" y="29242"/>
                    <a:pt x="40481" y="29242"/>
                  </a:cubicBezTo>
                  <a:cubicBezTo>
                    <a:pt x="46673" y="29242"/>
                    <a:pt x="51625" y="34195"/>
                    <a:pt x="51625" y="40386"/>
                  </a:cubicBezTo>
                  <a:cubicBezTo>
                    <a:pt x="51531" y="46577"/>
                    <a:pt x="46577" y="51530"/>
                    <a:pt x="40481" y="515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39"/>
            <p:cNvSpPr/>
            <p:nvPr/>
          </p:nvSpPr>
          <p:spPr>
            <a:xfrm>
              <a:off x="8389420" y="2363724"/>
              <a:ext cx="76200" cy="76200"/>
            </a:xfrm>
            <a:custGeom>
              <a:rect b="b" l="l" r="r" t="t"/>
              <a:pathLst>
                <a:path extrusionOk="0" h="76200" w="76200">
                  <a:moveTo>
                    <a:pt x="40481" y="7144"/>
                  </a:moveTo>
                  <a:cubicBezTo>
                    <a:pt x="22098" y="7144"/>
                    <a:pt x="7144" y="22098"/>
                    <a:pt x="7144" y="40481"/>
                  </a:cubicBezTo>
                  <a:cubicBezTo>
                    <a:pt x="7144" y="58864"/>
                    <a:pt x="22098" y="73819"/>
                    <a:pt x="40481" y="73819"/>
                  </a:cubicBezTo>
                  <a:cubicBezTo>
                    <a:pt x="58865" y="73819"/>
                    <a:pt x="73819" y="58864"/>
                    <a:pt x="73819" y="40481"/>
                  </a:cubicBezTo>
                  <a:cubicBezTo>
                    <a:pt x="73724" y="22098"/>
                    <a:pt x="58770" y="7144"/>
                    <a:pt x="40481" y="7144"/>
                  </a:cubicBezTo>
                  <a:close/>
                  <a:moveTo>
                    <a:pt x="40481" y="51530"/>
                  </a:moveTo>
                  <a:cubicBezTo>
                    <a:pt x="34386" y="51530"/>
                    <a:pt x="29337" y="46577"/>
                    <a:pt x="29337" y="40386"/>
                  </a:cubicBezTo>
                  <a:cubicBezTo>
                    <a:pt x="29337" y="34290"/>
                    <a:pt x="34290" y="29242"/>
                    <a:pt x="40481" y="29242"/>
                  </a:cubicBezTo>
                  <a:cubicBezTo>
                    <a:pt x="46577" y="29242"/>
                    <a:pt x="51626" y="34195"/>
                    <a:pt x="51626" y="40386"/>
                  </a:cubicBezTo>
                  <a:cubicBezTo>
                    <a:pt x="51531" y="46577"/>
                    <a:pt x="46577" y="51530"/>
                    <a:pt x="40481" y="515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4" name="Google Shape;354;p39"/>
          <p:cNvSpPr/>
          <p:nvPr/>
        </p:nvSpPr>
        <p:spPr>
          <a:xfrm>
            <a:off x="7907780" y="1693304"/>
            <a:ext cx="629700" cy="630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1500">
                <a:solidFill>
                  <a:srgbClr val="F1F1E7"/>
                </a:solidFill>
              </a:rPr>
              <a:t>7</a:t>
            </a:r>
            <a:endParaRPr b="1" sz="1500">
              <a:solidFill>
                <a:srgbClr val="F1F1E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39"/>
          <p:cNvSpPr/>
          <p:nvPr/>
        </p:nvSpPr>
        <p:spPr>
          <a:xfrm>
            <a:off x="3054091" y="2521674"/>
            <a:ext cx="271463" cy="292894"/>
          </a:xfrm>
          <a:custGeom>
            <a:rect b="b" l="l" r="r" t="t"/>
            <a:pathLst>
              <a:path extrusionOk="0" h="390525" w="361950">
                <a:moveTo>
                  <a:pt x="329089" y="97441"/>
                </a:moveTo>
                <a:lnTo>
                  <a:pt x="273558" y="97441"/>
                </a:lnTo>
                <a:lnTo>
                  <a:pt x="273558" y="40481"/>
                </a:lnTo>
                <a:cubicBezTo>
                  <a:pt x="273558" y="22098"/>
                  <a:pt x="258604" y="7144"/>
                  <a:pt x="240221" y="7144"/>
                </a:cubicBezTo>
                <a:lnTo>
                  <a:pt x="40481" y="7144"/>
                </a:lnTo>
                <a:cubicBezTo>
                  <a:pt x="22098" y="7144"/>
                  <a:pt x="7144" y="22098"/>
                  <a:pt x="7144" y="40481"/>
                </a:cubicBezTo>
                <a:lnTo>
                  <a:pt x="7144" y="352806"/>
                </a:lnTo>
                <a:cubicBezTo>
                  <a:pt x="7144" y="371189"/>
                  <a:pt x="22098" y="386144"/>
                  <a:pt x="40481" y="386144"/>
                </a:cubicBezTo>
                <a:lnTo>
                  <a:pt x="240316" y="386144"/>
                </a:lnTo>
                <a:cubicBezTo>
                  <a:pt x="258699" y="386144"/>
                  <a:pt x="273653" y="371189"/>
                  <a:pt x="273653" y="352806"/>
                </a:cubicBezTo>
                <a:lnTo>
                  <a:pt x="273653" y="275082"/>
                </a:lnTo>
                <a:lnTo>
                  <a:pt x="329184" y="275082"/>
                </a:lnTo>
                <a:cubicBezTo>
                  <a:pt x="347472" y="275082"/>
                  <a:pt x="362522" y="260223"/>
                  <a:pt x="362522" y="241745"/>
                </a:cubicBezTo>
                <a:lnTo>
                  <a:pt x="362522" y="130683"/>
                </a:lnTo>
                <a:cubicBezTo>
                  <a:pt x="362426" y="112490"/>
                  <a:pt x="347472" y="97441"/>
                  <a:pt x="329089" y="97441"/>
                </a:cubicBezTo>
                <a:close/>
                <a:moveTo>
                  <a:pt x="324612" y="119634"/>
                </a:moveTo>
                <a:lnTo>
                  <a:pt x="248222" y="196025"/>
                </a:lnTo>
                <a:cubicBezTo>
                  <a:pt x="243935" y="200311"/>
                  <a:pt x="236887" y="200311"/>
                  <a:pt x="232505" y="196025"/>
                </a:cubicBezTo>
                <a:lnTo>
                  <a:pt x="156115" y="119634"/>
                </a:lnTo>
                <a:lnTo>
                  <a:pt x="324612" y="119634"/>
                </a:lnTo>
                <a:close/>
                <a:moveTo>
                  <a:pt x="191262" y="186309"/>
                </a:moveTo>
                <a:lnTo>
                  <a:pt x="140399" y="237173"/>
                </a:lnTo>
                <a:lnTo>
                  <a:pt x="140399" y="135350"/>
                </a:lnTo>
                <a:lnTo>
                  <a:pt x="191262" y="186309"/>
                </a:lnTo>
                <a:close/>
                <a:moveTo>
                  <a:pt x="40481" y="29337"/>
                </a:moveTo>
                <a:lnTo>
                  <a:pt x="240316" y="29337"/>
                </a:lnTo>
                <a:cubicBezTo>
                  <a:pt x="246412" y="29337"/>
                  <a:pt x="251460" y="34290"/>
                  <a:pt x="251460" y="40481"/>
                </a:cubicBezTo>
                <a:lnTo>
                  <a:pt x="251460" y="51625"/>
                </a:lnTo>
                <a:lnTo>
                  <a:pt x="29337" y="51625"/>
                </a:lnTo>
                <a:lnTo>
                  <a:pt x="29337" y="40481"/>
                </a:lnTo>
                <a:cubicBezTo>
                  <a:pt x="29337" y="34385"/>
                  <a:pt x="34290" y="29337"/>
                  <a:pt x="40481" y="29337"/>
                </a:cubicBezTo>
                <a:close/>
                <a:moveTo>
                  <a:pt x="240316" y="363950"/>
                </a:moveTo>
                <a:lnTo>
                  <a:pt x="40481" y="363950"/>
                </a:lnTo>
                <a:cubicBezTo>
                  <a:pt x="34385" y="363950"/>
                  <a:pt x="29337" y="358997"/>
                  <a:pt x="29337" y="352806"/>
                </a:cubicBezTo>
                <a:lnTo>
                  <a:pt x="29337" y="319469"/>
                </a:lnTo>
                <a:lnTo>
                  <a:pt x="251365" y="319469"/>
                </a:lnTo>
                <a:lnTo>
                  <a:pt x="251365" y="352806"/>
                </a:lnTo>
                <a:cubicBezTo>
                  <a:pt x="251365" y="358902"/>
                  <a:pt x="246412" y="363950"/>
                  <a:pt x="240316" y="363950"/>
                </a:cubicBezTo>
                <a:close/>
                <a:moveTo>
                  <a:pt x="251365" y="297275"/>
                </a:moveTo>
                <a:lnTo>
                  <a:pt x="29337" y="297275"/>
                </a:lnTo>
                <a:lnTo>
                  <a:pt x="29337" y="73819"/>
                </a:lnTo>
                <a:lnTo>
                  <a:pt x="251365" y="73819"/>
                </a:lnTo>
                <a:lnTo>
                  <a:pt x="251365" y="97536"/>
                </a:lnTo>
                <a:lnTo>
                  <a:pt x="151448" y="97536"/>
                </a:lnTo>
                <a:cubicBezTo>
                  <a:pt x="133160" y="97536"/>
                  <a:pt x="118110" y="112395"/>
                  <a:pt x="118110" y="130874"/>
                </a:cubicBezTo>
                <a:lnTo>
                  <a:pt x="118110" y="241935"/>
                </a:lnTo>
                <a:cubicBezTo>
                  <a:pt x="118110" y="260223"/>
                  <a:pt x="132969" y="275273"/>
                  <a:pt x="151448" y="275273"/>
                </a:cubicBezTo>
                <a:lnTo>
                  <a:pt x="251365" y="275273"/>
                </a:lnTo>
                <a:lnTo>
                  <a:pt x="251365" y="297275"/>
                </a:lnTo>
                <a:close/>
                <a:moveTo>
                  <a:pt x="156115" y="252889"/>
                </a:moveTo>
                <a:lnTo>
                  <a:pt x="206978" y="202025"/>
                </a:lnTo>
                <a:lnTo>
                  <a:pt x="216694" y="211741"/>
                </a:lnTo>
                <a:cubicBezTo>
                  <a:pt x="229648" y="224695"/>
                  <a:pt x="250793" y="224695"/>
                  <a:pt x="263747" y="211741"/>
                </a:cubicBezTo>
                <a:lnTo>
                  <a:pt x="273463" y="202025"/>
                </a:lnTo>
                <a:lnTo>
                  <a:pt x="324326" y="252889"/>
                </a:lnTo>
                <a:lnTo>
                  <a:pt x="156115" y="252889"/>
                </a:lnTo>
                <a:close/>
                <a:moveTo>
                  <a:pt x="340233" y="237173"/>
                </a:moveTo>
                <a:lnTo>
                  <a:pt x="289370" y="186309"/>
                </a:lnTo>
                <a:lnTo>
                  <a:pt x="340233" y="135446"/>
                </a:lnTo>
                <a:lnTo>
                  <a:pt x="340233" y="237173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6" name="Google Shape;356;p39"/>
          <p:cNvGrpSpPr/>
          <p:nvPr/>
        </p:nvGrpSpPr>
        <p:grpSpPr>
          <a:xfrm>
            <a:off x="8153601" y="2534744"/>
            <a:ext cx="292894" cy="257175"/>
            <a:chOff x="7470734" y="2256758"/>
            <a:chExt cx="390525" cy="342900"/>
          </a:xfrm>
        </p:grpSpPr>
        <p:sp>
          <p:nvSpPr>
            <p:cNvPr id="357" name="Google Shape;357;p39"/>
            <p:cNvSpPr/>
            <p:nvPr/>
          </p:nvSpPr>
          <p:spPr>
            <a:xfrm>
              <a:off x="7470734" y="2256758"/>
              <a:ext cx="390525" cy="342900"/>
            </a:xfrm>
            <a:custGeom>
              <a:rect b="b" l="l" r="r" t="t"/>
              <a:pathLst>
                <a:path extrusionOk="0" h="342900" w="390525">
                  <a:moveTo>
                    <a:pt x="352806" y="96012"/>
                  </a:moveTo>
                  <a:lnTo>
                    <a:pt x="275082" y="96012"/>
                  </a:lnTo>
                  <a:lnTo>
                    <a:pt x="275082" y="40481"/>
                  </a:lnTo>
                  <a:cubicBezTo>
                    <a:pt x="275082" y="22098"/>
                    <a:pt x="260128" y="7144"/>
                    <a:pt x="241745" y="7144"/>
                  </a:cubicBezTo>
                  <a:lnTo>
                    <a:pt x="40481" y="7144"/>
                  </a:lnTo>
                  <a:cubicBezTo>
                    <a:pt x="22098" y="7144"/>
                    <a:pt x="7144" y="22098"/>
                    <a:pt x="7144" y="40481"/>
                  </a:cubicBezTo>
                  <a:lnTo>
                    <a:pt x="7144" y="173736"/>
                  </a:lnTo>
                  <a:cubicBezTo>
                    <a:pt x="7144" y="192119"/>
                    <a:pt x="22098" y="207074"/>
                    <a:pt x="40481" y="207074"/>
                  </a:cubicBezTo>
                  <a:lnTo>
                    <a:pt x="51625" y="207074"/>
                  </a:lnTo>
                  <a:lnTo>
                    <a:pt x="51625" y="240411"/>
                  </a:lnTo>
                  <a:cubicBezTo>
                    <a:pt x="51625" y="249269"/>
                    <a:pt x="61531" y="254508"/>
                    <a:pt x="68866" y="249650"/>
                  </a:cubicBezTo>
                  <a:lnTo>
                    <a:pt x="118205" y="216789"/>
                  </a:lnTo>
                  <a:lnTo>
                    <a:pt x="118205" y="262700"/>
                  </a:lnTo>
                  <a:cubicBezTo>
                    <a:pt x="118205" y="281083"/>
                    <a:pt x="133159" y="296037"/>
                    <a:pt x="151543" y="296037"/>
                  </a:cubicBezTo>
                  <a:lnTo>
                    <a:pt x="260699" y="296037"/>
                  </a:lnTo>
                  <a:lnTo>
                    <a:pt x="324517" y="338614"/>
                  </a:lnTo>
                  <a:cubicBezTo>
                    <a:pt x="331851" y="343472"/>
                    <a:pt x="341757" y="338233"/>
                    <a:pt x="341757" y="329375"/>
                  </a:cubicBezTo>
                  <a:lnTo>
                    <a:pt x="341757" y="296037"/>
                  </a:lnTo>
                  <a:lnTo>
                    <a:pt x="352901" y="296037"/>
                  </a:lnTo>
                  <a:cubicBezTo>
                    <a:pt x="371284" y="296037"/>
                    <a:pt x="386239" y="281083"/>
                    <a:pt x="386239" y="262700"/>
                  </a:cubicBezTo>
                  <a:lnTo>
                    <a:pt x="386239" y="129445"/>
                  </a:lnTo>
                  <a:cubicBezTo>
                    <a:pt x="386143" y="110966"/>
                    <a:pt x="371189" y="96012"/>
                    <a:pt x="352806" y="96012"/>
                  </a:cubicBezTo>
                  <a:close/>
                  <a:moveTo>
                    <a:pt x="123158" y="186690"/>
                  </a:moveTo>
                  <a:cubicBezTo>
                    <a:pt x="123158" y="186690"/>
                    <a:pt x="123158" y="186785"/>
                    <a:pt x="123158" y="186690"/>
                  </a:cubicBezTo>
                  <a:lnTo>
                    <a:pt x="73819" y="219551"/>
                  </a:lnTo>
                  <a:lnTo>
                    <a:pt x="73819" y="195929"/>
                  </a:lnTo>
                  <a:cubicBezTo>
                    <a:pt x="73819" y="189833"/>
                    <a:pt x="68866" y="184785"/>
                    <a:pt x="62674" y="184785"/>
                  </a:cubicBezTo>
                  <a:lnTo>
                    <a:pt x="40481" y="184785"/>
                  </a:lnTo>
                  <a:cubicBezTo>
                    <a:pt x="34385" y="184785"/>
                    <a:pt x="29337" y="179832"/>
                    <a:pt x="29337" y="173641"/>
                  </a:cubicBezTo>
                  <a:lnTo>
                    <a:pt x="29337" y="40386"/>
                  </a:lnTo>
                  <a:cubicBezTo>
                    <a:pt x="29337" y="34290"/>
                    <a:pt x="34290" y="29242"/>
                    <a:pt x="40481" y="29242"/>
                  </a:cubicBezTo>
                  <a:lnTo>
                    <a:pt x="241745" y="29242"/>
                  </a:lnTo>
                  <a:cubicBezTo>
                    <a:pt x="247840" y="29242"/>
                    <a:pt x="252889" y="34195"/>
                    <a:pt x="252889" y="40386"/>
                  </a:cubicBezTo>
                  <a:lnTo>
                    <a:pt x="252889" y="173641"/>
                  </a:lnTo>
                  <a:cubicBezTo>
                    <a:pt x="252889" y="179737"/>
                    <a:pt x="247935" y="184785"/>
                    <a:pt x="241745" y="184785"/>
                  </a:cubicBezTo>
                  <a:lnTo>
                    <a:pt x="129254" y="184785"/>
                  </a:lnTo>
                  <a:cubicBezTo>
                    <a:pt x="127159" y="184880"/>
                    <a:pt x="124968" y="185547"/>
                    <a:pt x="123158" y="186690"/>
                  </a:cubicBezTo>
                  <a:close/>
                  <a:moveTo>
                    <a:pt x="363950" y="262509"/>
                  </a:moveTo>
                  <a:cubicBezTo>
                    <a:pt x="363950" y="268605"/>
                    <a:pt x="358997" y="273653"/>
                    <a:pt x="352806" y="273653"/>
                  </a:cubicBezTo>
                  <a:lnTo>
                    <a:pt x="330612" y="273653"/>
                  </a:lnTo>
                  <a:cubicBezTo>
                    <a:pt x="324517" y="273653"/>
                    <a:pt x="319468" y="278606"/>
                    <a:pt x="319468" y="284798"/>
                  </a:cubicBezTo>
                  <a:lnTo>
                    <a:pt x="319468" y="308420"/>
                  </a:lnTo>
                  <a:lnTo>
                    <a:pt x="270129" y="275558"/>
                  </a:lnTo>
                  <a:cubicBezTo>
                    <a:pt x="268319" y="274320"/>
                    <a:pt x="266129" y="273653"/>
                    <a:pt x="263937" y="273653"/>
                  </a:cubicBezTo>
                  <a:lnTo>
                    <a:pt x="151447" y="273653"/>
                  </a:lnTo>
                  <a:cubicBezTo>
                    <a:pt x="145351" y="273653"/>
                    <a:pt x="140303" y="268700"/>
                    <a:pt x="140303" y="262509"/>
                  </a:cubicBezTo>
                  <a:lnTo>
                    <a:pt x="140303" y="206978"/>
                  </a:lnTo>
                  <a:lnTo>
                    <a:pt x="241745" y="206978"/>
                  </a:lnTo>
                  <a:cubicBezTo>
                    <a:pt x="260128" y="206978"/>
                    <a:pt x="275082" y="192024"/>
                    <a:pt x="275082" y="173641"/>
                  </a:cubicBezTo>
                  <a:lnTo>
                    <a:pt x="275082" y="118110"/>
                  </a:lnTo>
                  <a:lnTo>
                    <a:pt x="352806" y="118110"/>
                  </a:lnTo>
                  <a:cubicBezTo>
                    <a:pt x="358902" y="118110"/>
                    <a:pt x="363950" y="123063"/>
                    <a:pt x="363950" y="129254"/>
                  </a:cubicBezTo>
                  <a:lnTo>
                    <a:pt x="363950" y="26250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39"/>
            <p:cNvSpPr/>
            <p:nvPr/>
          </p:nvSpPr>
          <p:spPr>
            <a:xfrm>
              <a:off x="7515216" y="2367819"/>
              <a:ext cx="123825" cy="28575"/>
            </a:xfrm>
            <a:custGeom>
              <a:rect b="b" l="l" r="r" t="t"/>
              <a:pathLst>
                <a:path extrusionOk="0" h="28575" w="123825">
                  <a:moveTo>
                    <a:pt x="107061" y="7144"/>
                  </a:move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cubicBezTo>
                    <a:pt x="7144" y="24479"/>
                    <a:pt x="12097" y="29432"/>
                    <a:pt x="18288" y="29432"/>
                  </a:cubicBezTo>
                  <a:lnTo>
                    <a:pt x="107061" y="29432"/>
                  </a:lnTo>
                  <a:cubicBezTo>
                    <a:pt x="113157" y="29432"/>
                    <a:pt x="118205" y="24479"/>
                    <a:pt x="118205" y="18288"/>
                  </a:cubicBezTo>
                  <a:cubicBezTo>
                    <a:pt x="118205" y="12097"/>
                    <a:pt x="113157" y="7144"/>
                    <a:pt x="107061" y="71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39"/>
            <p:cNvSpPr/>
            <p:nvPr/>
          </p:nvSpPr>
          <p:spPr>
            <a:xfrm>
              <a:off x="7515216" y="2323433"/>
              <a:ext cx="190500" cy="28575"/>
            </a:xfrm>
            <a:custGeom>
              <a:rect b="b" l="l" r="r" t="t"/>
              <a:pathLst>
                <a:path extrusionOk="0" h="28575" w="190500">
                  <a:moveTo>
                    <a:pt x="175165" y="7144"/>
                  </a:move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cubicBezTo>
                    <a:pt x="7144" y="24479"/>
                    <a:pt x="12097" y="29432"/>
                    <a:pt x="18288" y="29432"/>
                  </a:cubicBezTo>
                  <a:lnTo>
                    <a:pt x="175165" y="29432"/>
                  </a:lnTo>
                  <a:cubicBezTo>
                    <a:pt x="181260" y="29432"/>
                    <a:pt x="186309" y="24479"/>
                    <a:pt x="186309" y="18288"/>
                  </a:cubicBezTo>
                  <a:cubicBezTo>
                    <a:pt x="186309" y="12097"/>
                    <a:pt x="181260" y="7144"/>
                    <a:pt x="175165" y="71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40"/>
          <p:cNvSpPr/>
          <p:nvPr/>
        </p:nvSpPr>
        <p:spPr>
          <a:xfrm>
            <a:off x="5867525" y="-20575"/>
            <a:ext cx="2474400" cy="24888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40"/>
          <p:cNvSpPr/>
          <p:nvPr/>
        </p:nvSpPr>
        <p:spPr>
          <a:xfrm>
            <a:off x="-20575" y="2796675"/>
            <a:ext cx="2364900" cy="23922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6" name="Google Shape;366;p40"/>
          <p:cNvPicPr preferRelativeResize="0"/>
          <p:nvPr/>
        </p:nvPicPr>
        <p:blipFill rotWithShape="1">
          <a:blip r:embed="rId3">
            <a:alphaModFix/>
          </a:blip>
          <a:srcRect b="0" l="9003" r="8995" t="0"/>
          <a:stretch/>
        </p:blipFill>
        <p:spPr>
          <a:xfrm>
            <a:off x="688175" y="346450"/>
            <a:ext cx="2121700" cy="212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40"/>
          <p:cNvPicPr preferRelativeResize="0"/>
          <p:nvPr/>
        </p:nvPicPr>
        <p:blipFill rotWithShape="1">
          <a:blip r:embed="rId3">
            <a:alphaModFix/>
          </a:blip>
          <a:srcRect b="0" l="9003" r="8995" t="0"/>
          <a:stretch/>
        </p:blipFill>
        <p:spPr>
          <a:xfrm>
            <a:off x="2951050" y="346450"/>
            <a:ext cx="2121700" cy="190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40"/>
          <p:cNvPicPr preferRelativeResize="0"/>
          <p:nvPr/>
        </p:nvPicPr>
        <p:blipFill rotWithShape="1">
          <a:blip r:embed="rId3">
            <a:alphaModFix/>
          </a:blip>
          <a:srcRect b="0" l="9003" r="8995" t="0"/>
          <a:stretch/>
        </p:blipFill>
        <p:spPr>
          <a:xfrm>
            <a:off x="688175" y="2618200"/>
            <a:ext cx="2121700" cy="212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40"/>
          <p:cNvPicPr preferRelativeResize="0"/>
          <p:nvPr/>
        </p:nvPicPr>
        <p:blipFill rotWithShape="1">
          <a:blip r:embed="rId3">
            <a:alphaModFix/>
          </a:blip>
          <a:srcRect b="0" l="9003" r="8995" t="0"/>
          <a:stretch/>
        </p:blipFill>
        <p:spPr>
          <a:xfrm>
            <a:off x="2951050" y="2399000"/>
            <a:ext cx="2121700" cy="1090051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40"/>
          <p:cNvSpPr/>
          <p:nvPr/>
        </p:nvSpPr>
        <p:spPr>
          <a:xfrm>
            <a:off x="5986463" y="1741050"/>
            <a:ext cx="2243137" cy="5309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 sz="15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Обобщение данных таблицы</a:t>
            </a:r>
            <a:endParaRPr sz="15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71" name="Google Shape;371;p40"/>
          <p:cNvSpPr txBox="1"/>
          <p:nvPr/>
        </p:nvSpPr>
        <p:spPr>
          <a:xfrm>
            <a:off x="783850" y="308450"/>
            <a:ext cx="1978500" cy="20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ko" sz="900">
                <a:solidFill>
                  <a:schemeClr val="dk1"/>
                </a:solidFill>
              </a:rPr>
              <a:t>У большинства п</a:t>
            </a:r>
            <a:r>
              <a:rPr lang="ko" sz="900">
                <a:solidFill>
                  <a:schemeClr val="dk1"/>
                </a:solidFill>
              </a:rPr>
              <a:t>реобладает средний текст публикаций (от 160 до 1000 символов), что можно объяснить потребностью в освещении события максимально подробно с одной стороны, с другой - необходимостью сделать так, чтобы люди читали </a:t>
            </a:r>
            <a:r>
              <a:rPr lang="ko" sz="900">
                <a:solidFill>
                  <a:schemeClr val="dk1"/>
                </a:solidFill>
              </a:rPr>
              <a:t>публикации </a:t>
            </a:r>
            <a:r>
              <a:rPr lang="ko" sz="900">
                <a:solidFill>
                  <a:schemeClr val="dk1"/>
                </a:solidFill>
              </a:rPr>
              <a:t>до конца.</a:t>
            </a:r>
            <a:endParaRPr sz="900">
              <a:solidFill>
                <a:schemeClr val="dk1"/>
              </a:solidFill>
            </a:endParaRPr>
          </a:p>
        </p:txBody>
      </p:sp>
      <p:pic>
        <p:nvPicPr>
          <p:cNvPr id="372" name="Google Shape;372;p40"/>
          <p:cNvPicPr preferRelativeResize="0"/>
          <p:nvPr/>
        </p:nvPicPr>
        <p:blipFill rotWithShape="1">
          <a:blip r:embed="rId3">
            <a:alphaModFix/>
          </a:blip>
          <a:srcRect b="0" l="9003" r="8995" t="0"/>
          <a:stretch/>
        </p:blipFill>
        <p:spPr>
          <a:xfrm>
            <a:off x="2951050" y="3649850"/>
            <a:ext cx="2121700" cy="1090051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40"/>
          <p:cNvSpPr txBox="1"/>
          <p:nvPr/>
        </p:nvSpPr>
        <p:spPr>
          <a:xfrm>
            <a:off x="2983500" y="423750"/>
            <a:ext cx="2056800" cy="19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ko" sz="900">
                <a:solidFill>
                  <a:schemeClr val="dk1"/>
                </a:solidFill>
              </a:rPr>
              <a:t>У большинства нет Telegram, что может быть обусловлено небольшими охватами подобного рода каналов, особенностями работы алгоритмов Telegram, не рекомендующих, например, человеку посмотреть публикацию, которую оценил его друг.</a:t>
            </a:r>
            <a:endParaRPr sz="900"/>
          </a:p>
        </p:txBody>
      </p:sp>
      <p:sp>
        <p:nvSpPr>
          <p:cNvPr id="374" name="Google Shape;374;p40"/>
          <p:cNvSpPr txBox="1"/>
          <p:nvPr/>
        </p:nvSpPr>
        <p:spPr>
          <a:xfrm>
            <a:off x="783850" y="2796675"/>
            <a:ext cx="1884900" cy="19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ko" sz="900">
                <a:solidFill>
                  <a:schemeClr val="dk1"/>
                </a:solidFill>
              </a:rPr>
              <a:t>У депутатов, которые ведут обе социальные сети, по параметру “Уникальность контента” преобладает вариация признака “Уникальный контент публикуется редко”, то есть содержимое социальных сетей сильно не отличается.</a:t>
            </a:r>
            <a:endParaRPr sz="900"/>
          </a:p>
        </p:txBody>
      </p:sp>
      <p:sp>
        <p:nvSpPr>
          <p:cNvPr id="375" name="Google Shape;375;p40"/>
          <p:cNvSpPr txBox="1"/>
          <p:nvPr/>
        </p:nvSpPr>
        <p:spPr>
          <a:xfrm>
            <a:off x="2988600" y="2468150"/>
            <a:ext cx="1978500" cy="10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ko" sz="900">
                <a:solidFill>
                  <a:schemeClr val="dk1"/>
                </a:solidFill>
              </a:rPr>
              <a:t>Большая часть не использует эмодзи и использует хештеги, при этом делает это умеренно, по теме деятельности депутата. </a:t>
            </a:r>
            <a:endParaRPr sz="900"/>
          </a:p>
        </p:txBody>
      </p:sp>
      <p:sp>
        <p:nvSpPr>
          <p:cNvPr id="376" name="Google Shape;376;p40"/>
          <p:cNvSpPr txBox="1"/>
          <p:nvPr/>
        </p:nvSpPr>
        <p:spPr>
          <a:xfrm>
            <a:off x="3029725" y="3715175"/>
            <a:ext cx="1978500" cy="9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" sz="900">
                <a:solidFill>
                  <a:schemeClr val="dk1"/>
                </a:solidFill>
              </a:rPr>
              <a:t>В аккаунтах у большей части депутатов доступны все типы реакций в Telegram, что говорит об их открытости..</a:t>
            </a:r>
            <a:endParaRPr sz="900"/>
          </a:p>
        </p:txBody>
      </p:sp>
      <p:pic>
        <p:nvPicPr>
          <p:cNvPr id="377" name="Google Shape;377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14463" y="2834600"/>
            <a:ext cx="2580528" cy="1905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PTMON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